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2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530-BB84-46EC-9A51-0C6CDC177FA7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2CD4845-BD33-46D9-B026-4886B58579C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322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530-BB84-46EC-9A51-0C6CDC177FA7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D4845-BD33-46D9-B026-4886B58579C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3436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530-BB84-46EC-9A51-0C6CDC177FA7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D4845-BD33-46D9-B026-4886B58579C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283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530-BB84-46EC-9A51-0C6CDC177FA7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D4845-BD33-46D9-B026-4886B58579C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780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530-BB84-46EC-9A51-0C6CDC177FA7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D4845-BD33-46D9-B026-4886B58579C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8549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530-BB84-46EC-9A51-0C6CDC177FA7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D4845-BD33-46D9-B026-4886B58579C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798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530-BB84-46EC-9A51-0C6CDC177FA7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D4845-BD33-46D9-B026-4886B58579C6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0095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530-BB84-46EC-9A51-0C6CDC177FA7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D4845-BD33-46D9-B026-4886B58579C6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3468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530-BB84-46EC-9A51-0C6CDC177FA7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D4845-BD33-46D9-B026-4886B5857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791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530-BB84-46EC-9A51-0C6CDC177FA7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D4845-BD33-46D9-B026-4886B58579C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836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91DE8530-BB84-46EC-9A51-0C6CDC177FA7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D4845-BD33-46D9-B026-4886B58579C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343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E8530-BB84-46EC-9A51-0C6CDC177FA7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2CD4845-BD33-46D9-B026-4886B58579C6}" type="slidenum">
              <a:rPr lang="ru-RU" smtClean="0"/>
              <a:t>‹#›</a:t>
            </a:fld>
            <a:endParaRPr lang="ru-RU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8518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4C4131-098A-4F65-99E3-7640E5F52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/>
              <a:t>Проверка домашнего задания: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C18213D-4ADE-46EA-BA3C-CF0B65DE94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738" y="2015732"/>
            <a:ext cx="10888394" cy="4037749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ru-RU" sz="3800" dirty="0"/>
              <a:t>1. При нагревании воздух сжимается.</a:t>
            </a:r>
          </a:p>
          <a:p>
            <a:pPr marL="457200" lvl="1" indent="0">
              <a:buNone/>
            </a:pPr>
            <a:r>
              <a:rPr lang="ru-RU" sz="3800" dirty="0"/>
              <a:t>2. Воздух голубого цвета.</a:t>
            </a:r>
          </a:p>
          <a:p>
            <a:pPr marL="457200" lvl="1" indent="0">
              <a:buNone/>
            </a:pPr>
            <a:r>
              <a:rPr lang="ru-RU" sz="3800" dirty="0"/>
              <a:t>3. При нагревании воздух расширяется.</a:t>
            </a:r>
          </a:p>
          <a:p>
            <a:pPr marL="457200" lvl="1" indent="0">
              <a:buNone/>
            </a:pPr>
            <a:r>
              <a:rPr lang="ru-RU" sz="3800" dirty="0"/>
              <a:t>4. При охлаждении воздух расширяется.</a:t>
            </a:r>
          </a:p>
          <a:p>
            <a:pPr marL="457200" lvl="1" indent="0">
              <a:buNone/>
            </a:pPr>
            <a:r>
              <a:rPr lang="ru-RU" sz="3800" dirty="0"/>
              <a:t>5. Воздух не имеет запаха.</a:t>
            </a:r>
          </a:p>
        </p:txBody>
      </p:sp>
    </p:spTree>
    <p:extLst>
      <p:ext uri="{BB962C8B-B14F-4D97-AF65-F5344CB8AC3E}">
        <p14:creationId xmlns:p14="http://schemas.microsoft.com/office/powerpoint/2010/main" val="422124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4C4131-098A-4F65-99E3-7640E5F52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/>
              <a:t>Проверка домашнего задания: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C18213D-4ADE-46EA-BA3C-CF0B65DE94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4566" y="1844060"/>
            <a:ext cx="1842868" cy="4037749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ru-RU" sz="3800" dirty="0"/>
              <a:t>1. –</a:t>
            </a:r>
          </a:p>
          <a:p>
            <a:pPr marL="457200" lvl="1" indent="0">
              <a:buNone/>
            </a:pPr>
            <a:r>
              <a:rPr lang="ru-RU" sz="3800" dirty="0"/>
              <a:t>2. –</a:t>
            </a:r>
          </a:p>
          <a:p>
            <a:pPr marL="457200" lvl="1" indent="0">
              <a:buNone/>
            </a:pPr>
            <a:r>
              <a:rPr lang="ru-RU" sz="3800" dirty="0"/>
              <a:t>3. +</a:t>
            </a:r>
          </a:p>
          <a:p>
            <a:pPr marL="457200" lvl="1" indent="0">
              <a:buNone/>
            </a:pPr>
            <a:r>
              <a:rPr lang="ru-RU" sz="3800" dirty="0"/>
              <a:t>4. –</a:t>
            </a:r>
          </a:p>
          <a:p>
            <a:pPr marL="457200" lvl="1" indent="0">
              <a:buNone/>
            </a:pPr>
            <a:r>
              <a:rPr lang="ru-RU" sz="3800" dirty="0"/>
              <a:t>5. + </a:t>
            </a:r>
          </a:p>
        </p:txBody>
      </p:sp>
    </p:spTree>
    <p:extLst>
      <p:ext uri="{BB962C8B-B14F-4D97-AF65-F5344CB8AC3E}">
        <p14:creationId xmlns:p14="http://schemas.microsoft.com/office/powerpoint/2010/main" val="17177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86FAFEA0-2B20-4A6D-A665-34694A14A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20"/>
            <a:ext cx="10657304" cy="2360712"/>
          </a:xfrm>
        </p:spPr>
        <p:txBody>
          <a:bodyPr>
            <a:normAutofit/>
          </a:bodyPr>
          <a:lstStyle/>
          <a:p>
            <a:r>
              <a:rPr lang="ru-RU" sz="7200" dirty="0"/>
              <a:t>Солнце, воздух и _____ – наши лучшие друзья!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9F376DB-998C-48EA-8E45-FF8F8D73EBDD}"/>
              </a:ext>
            </a:extLst>
          </p:cNvPr>
          <p:cNvSpPr/>
          <p:nvPr/>
        </p:nvSpPr>
        <p:spPr>
          <a:xfrm>
            <a:off x="8759966" y="966225"/>
            <a:ext cx="27474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7200" dirty="0">
                <a:solidFill>
                  <a:schemeClr val="accent5">
                    <a:lumMod val="50000"/>
                  </a:schemeClr>
                </a:solidFill>
              </a:rPr>
              <a:t>вода</a:t>
            </a:r>
          </a:p>
        </p:txBody>
      </p:sp>
    </p:spTree>
    <p:extLst>
      <p:ext uri="{BB962C8B-B14F-4D97-AF65-F5344CB8AC3E}">
        <p14:creationId xmlns:p14="http://schemas.microsoft.com/office/powerpoint/2010/main" val="233144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Ð¾Ð´Ð½Ð¸Ðº">
            <a:extLst>
              <a:ext uri="{FF2B5EF4-FFF2-40B4-BE49-F238E27FC236}">
                <a16:creationId xmlns:a16="http://schemas.microsoft.com/office/drawing/2014/main" id="{DA52EAC2-36F1-4B15-A2D9-2C95397CDC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14670" cy="219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ÑÐ¼Ð°Ð½ Ð² Ð¿Ð¾Ð»Ðµ">
            <a:extLst>
              <a:ext uri="{FF2B5EF4-FFF2-40B4-BE49-F238E27FC236}">
                <a16:creationId xmlns:a16="http://schemas.microsoft.com/office/drawing/2014/main" id="{7052528C-7314-4CC5-9FE5-7A4415357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2643"/>
            <a:ext cx="4885881" cy="325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ÑÐµÐºÐ°">
            <a:extLst>
              <a:ext uri="{FF2B5EF4-FFF2-40B4-BE49-F238E27FC236}">
                <a16:creationId xmlns:a16="http://schemas.microsoft.com/office/drawing/2014/main" id="{639CD364-915E-4345-BCA1-9A50AD5E7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947" y="0"/>
            <a:ext cx="3667001" cy="275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Ð°ÑÑÐ¸Ð½ÐºÐ¸ Ð¿Ð¾ Ð·Ð°Ð¿ÑÐ¾ÑÑ Ð¾Ð±Ð»Ð°ÐºÐ°">
            <a:extLst>
              <a:ext uri="{FF2B5EF4-FFF2-40B4-BE49-F238E27FC236}">
                <a16:creationId xmlns:a16="http://schemas.microsoft.com/office/drawing/2014/main" id="{31FC720B-EB4E-49FB-BD2B-B815C6B3C2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965" y="3361138"/>
            <a:ext cx="4938751" cy="311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ÐÐ°ÑÑÐ¸Ð½ÐºÐ¸ Ð¿Ð¾ Ð·Ð°Ð¿ÑÐ¾ÑÑ Ð´Ð¾Ð¶Ð´Ñ">
            <a:extLst>
              <a:ext uri="{FF2B5EF4-FFF2-40B4-BE49-F238E27FC236}">
                <a16:creationId xmlns:a16="http://schemas.microsoft.com/office/drawing/2014/main" id="{A87A0B60-5C76-4790-A45E-A411B2983B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603" y="0"/>
            <a:ext cx="4503188" cy="311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ÐÐ¾ÑÐ¾Ð¶ÐµÐµ Ð¸Ð·Ð¾Ð±ÑÐ°Ð¶ÐµÐ½Ð¸Ðµ">
            <a:extLst>
              <a:ext uri="{FF2B5EF4-FFF2-40B4-BE49-F238E27FC236}">
                <a16:creationId xmlns:a16="http://schemas.microsoft.com/office/drawing/2014/main" id="{6ED9C941-A481-49E7-A489-35B31B459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294" y="0"/>
            <a:ext cx="4759705" cy="356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ÐÐ°ÑÑÐ¸Ð½ÐºÐ¸ Ð¿Ð¾ Ð·Ð°Ð¿ÑÐ¾ÑÑ Ð»ÐµÐ´">
            <a:extLst>
              <a:ext uri="{FF2B5EF4-FFF2-40B4-BE49-F238E27FC236}">
                <a16:creationId xmlns:a16="http://schemas.microsoft.com/office/drawing/2014/main" id="{9021A496-FA73-4BB6-B23A-DEA3987EC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295" y="4180666"/>
            <a:ext cx="4759705" cy="267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10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E51A04-8C67-4131-B578-40180B713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/>
              <a:t>Правила безопасности</a:t>
            </a:r>
          </a:p>
        </p:txBody>
      </p:sp>
      <p:pic>
        <p:nvPicPr>
          <p:cNvPr id="2050" name="Picture 2" descr="opyty-dlya-detej-5-6-let-v-detskom-sadu.jpg">
            <a:extLst>
              <a:ext uri="{FF2B5EF4-FFF2-40B4-BE49-F238E27FC236}">
                <a16:creationId xmlns:a16="http://schemas.microsoft.com/office/drawing/2014/main" id="{FAF8B225-67BA-4396-B599-B60B6F008AC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363" y="1853754"/>
            <a:ext cx="7179274" cy="498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713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9186BE-64A5-4F69-94B8-C90871502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/>
              <a:t>Правила групповой работы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65FEB0-DDF6-4BCE-BE3E-46450671C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217" y="2015733"/>
            <a:ext cx="11676185" cy="4174052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/>
              <a:t>Уважайте своего товарища. Умейте каждого выслушать.</a:t>
            </a:r>
          </a:p>
          <a:p>
            <a:r>
              <a:rPr lang="ru-RU" sz="9600" dirty="0"/>
              <a:t>Выберите лидера группы.</a:t>
            </a:r>
          </a:p>
          <a:p>
            <a:r>
              <a:rPr lang="ru-RU" sz="9600" dirty="0"/>
              <a:t>Обсудите пути достижения целей, распределите задания для каждого из членов группы.</a:t>
            </a:r>
          </a:p>
          <a:p>
            <a:r>
              <a:rPr lang="ru-RU" sz="9600" dirty="0"/>
              <a:t>Стремитесь достигнуть компромисса при принятии решений.</a:t>
            </a:r>
          </a:p>
          <a:p>
            <a:r>
              <a:rPr lang="ru-RU" sz="9600" dirty="0"/>
              <a:t>Каждая версия обсуждается в группе. В группе согласуется общее решение.</a:t>
            </a:r>
          </a:p>
          <a:p>
            <a:r>
              <a:rPr lang="ru-RU" sz="9600" dirty="0"/>
              <a:t>Представитель группы защищает согласованное решение перед классом.</a:t>
            </a:r>
          </a:p>
          <a:p>
            <a:r>
              <a:rPr lang="ru-RU" sz="9600" dirty="0"/>
              <a:t>Лидер группы следит за временем.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520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B95BF00-63A7-4F22-9774-830B42789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/>
              <a:t>ВОДА</a:t>
            </a:r>
          </a:p>
        </p:txBody>
      </p:sp>
      <p:pic>
        <p:nvPicPr>
          <p:cNvPr id="3080" name="Picture 8" descr="ÐÐ°ÑÑÐ¸Ð½ÐºÐ¸ Ð¿Ð¾ Ð·Ð°Ð¿ÑÐ¾ÑÑ Ð²Ð¾Ð´Ð°">
            <a:extLst>
              <a:ext uri="{FF2B5EF4-FFF2-40B4-BE49-F238E27FC236}">
                <a16:creationId xmlns:a16="http://schemas.microsoft.com/office/drawing/2014/main" id="{954CCFB7-31C3-4674-A5D9-AF179118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077" y="749961"/>
            <a:ext cx="7974923" cy="530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256920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Галерея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44</TotalTime>
  <Words>132</Words>
  <Application>Microsoft Office PowerPoint</Application>
  <PresentationFormat>Широкоэкранный</PresentationFormat>
  <Paragraphs>24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Palatino Linotype</vt:lpstr>
      <vt:lpstr>Галерея</vt:lpstr>
      <vt:lpstr>Проверка домашнего задания:</vt:lpstr>
      <vt:lpstr>Проверка домашнего задания:</vt:lpstr>
      <vt:lpstr>Солнце, воздух и _____ – наши лучшие друзья!</vt:lpstr>
      <vt:lpstr>Презентация PowerPoint</vt:lpstr>
      <vt:lpstr>Правила безопасности</vt:lpstr>
      <vt:lpstr>Правила групповой работы</vt:lpstr>
      <vt:lpstr>ВОДА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Проверка домашнего задания:</dc:title>
  <dc:creator>Вика</dc:creator>
  <cp:lastModifiedBy>Вика</cp:lastModifiedBy>
  <cp:revision>6</cp:revision>
  <dcterms:created xsi:type="dcterms:W3CDTF">2018-04-18T18:19:35Z</dcterms:created>
  <dcterms:modified xsi:type="dcterms:W3CDTF">2018-04-18T19:03:58Z</dcterms:modified>
</cp:coreProperties>
</file>