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0000"/>
    <a:srgbClr val="6600CC"/>
    <a:srgbClr val="0000CC"/>
    <a:srgbClr val="FFFFCC"/>
    <a:srgbClr val="990000"/>
    <a:srgbClr val="FF6600"/>
    <a:srgbClr val="FF0066"/>
    <a:srgbClr val="0066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19" d="100"/>
          <a:sy n="119" d="100"/>
        </p:scale>
        <p:origin x="96" y="432"/>
      </p:cViewPr>
      <p:guideLst>
        <p:guide orient="horz" pos="2160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02" d="100"/>
          <a:sy n="102" d="100"/>
        </p:scale>
        <p:origin x="274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5DA02B-C86D-43BF-917A-5E78F260137D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9256A9-EEB2-4A64-BA77-980B8CF48E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955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DBEB6-70A3-473E-A7E2-118B33346F54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71A68-F7CE-45FD-9AFC-C894BECA1E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2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DBEB6-70A3-473E-A7E2-118B33346F54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71A68-F7CE-45FD-9AFC-C894BECA1E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184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DBEB6-70A3-473E-A7E2-118B33346F54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71A68-F7CE-45FD-9AFC-C894BECA1E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679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DBEB6-70A3-473E-A7E2-118B33346F54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71A68-F7CE-45FD-9AFC-C894BECA1E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468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DBEB6-70A3-473E-A7E2-118B33346F54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71A68-F7CE-45FD-9AFC-C894BECA1E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318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DBEB6-70A3-473E-A7E2-118B33346F54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71A68-F7CE-45FD-9AFC-C894BECA1E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494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DBEB6-70A3-473E-A7E2-118B33346F54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71A68-F7CE-45FD-9AFC-C894BECA1E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414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DBEB6-70A3-473E-A7E2-118B33346F54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71A68-F7CE-45FD-9AFC-C894BECA1E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513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DBEB6-70A3-473E-A7E2-118B33346F54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71A68-F7CE-45FD-9AFC-C894BECA1E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554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DBEB6-70A3-473E-A7E2-118B33346F54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71A68-F7CE-45FD-9AFC-C894BECA1E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054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DBEB6-70A3-473E-A7E2-118B33346F54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71A68-F7CE-45FD-9AFC-C894BECA1E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167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FDBEB6-70A3-473E-A7E2-118B33346F54}" type="datetimeFigureOut">
              <a:rPr lang="ru-RU" smtClean="0"/>
              <a:t>30.07.2018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71A68-F7CE-45FD-9AFC-C894BECA1E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929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22363"/>
            <a:ext cx="10514029" cy="2387600"/>
          </a:xfrm>
        </p:spPr>
        <p:txBody>
          <a:bodyPr>
            <a:normAutofit/>
          </a:bodyPr>
          <a:lstStyle/>
          <a:p>
            <a:pPr algn="l">
              <a:lnSpc>
                <a:spcPct val="50000"/>
              </a:lnSpc>
            </a:pPr>
            <a:r>
              <a:rPr lang="ru-RU" b="1" i="1" dirty="0" smtClean="0">
                <a:latin typeface="BatangChe" panose="02030609000101010101" pitchFamily="49" charset="-127"/>
                <a:ea typeface="BatangChe" panose="02030609000101010101" pitchFamily="49" charset="-127"/>
              </a:rPr>
              <a:t>              </a:t>
            </a:r>
            <a:r>
              <a:rPr lang="ru-RU" b="1" i="1" spc="3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ВОКРУГ</a:t>
            </a:r>
            <a:br>
              <a:rPr lang="ru-RU" b="1" i="1" spc="3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ru-RU" b="1" i="1" spc="3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    </a:t>
            </a:r>
            <a:r>
              <a:rPr lang="ru-RU" sz="1300" b="1" i="1" spc="3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     </a:t>
            </a:r>
            <a:r>
              <a:rPr lang="ru-RU" sz="4400" b="1" i="1" spc="3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  </a:t>
            </a:r>
            <a:r>
              <a:rPr lang="ru-RU" b="1" i="1" spc="3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                       						                           							                    СВЕТА</a:t>
            </a:r>
            <a:endParaRPr lang="ru-RU" b="1" i="1" spc="30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069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i="1" kern="1500" spc="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Норвегия</a:t>
            </a:r>
            <a:endParaRPr lang="ru-RU" sz="6000" b="1" i="1" kern="1500" spc="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803" y="1071529"/>
            <a:ext cx="4482000" cy="2988000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1396" y="1071529"/>
            <a:ext cx="4780801" cy="2988000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350" y="2611224"/>
            <a:ext cx="5965827" cy="3960000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4202490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spc="6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ФРАНЦИЯ</a:t>
            </a:r>
            <a:endParaRPr lang="ru-RU" b="1" i="1" spc="600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071" y="1669478"/>
            <a:ext cx="4895999" cy="3060000"/>
          </a:xfrm>
          <a:prstGeom prst="ellipse">
            <a:avLst/>
          </a:prstGeom>
          <a:ln w="63500" cap="rnd"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6701" y="549000"/>
            <a:ext cx="5299200" cy="2880000"/>
          </a:xfrm>
          <a:prstGeom prst="ellipse">
            <a:avLst/>
          </a:prstGeom>
          <a:ln w="63500" cap="rnd"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947074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5074" y="117974"/>
            <a:ext cx="2880000" cy="360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674" y="365125"/>
            <a:ext cx="2970000" cy="324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674" y="3287839"/>
            <a:ext cx="3240000" cy="324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5012" y="729000"/>
            <a:ext cx="4221675" cy="54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853860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6000" b="1" i="1" spc="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АНГЛИЯ</a:t>
            </a:r>
            <a:endParaRPr lang="ru-RU" sz="6000" b="1" i="1" spc="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257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244" y="470731"/>
            <a:ext cx="5414807" cy="360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037" y="439161"/>
            <a:ext cx="5786927" cy="360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101" y="1841484"/>
            <a:ext cx="6057900" cy="45434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58124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i="1" spc="600" dirty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6000" b="1" i="1" spc="60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 АФРИКА</a:t>
            </a:r>
            <a:endParaRPr lang="ru-RU" sz="6000" b="1" i="1" spc="600" dirty="0">
              <a:solidFill>
                <a:srgbClr val="FF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2513" y="1593918"/>
            <a:ext cx="2880000" cy="288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CC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89967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6610" y="3554691"/>
            <a:ext cx="2880000" cy="288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CC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094" y="1933800"/>
            <a:ext cx="5454550" cy="360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57604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i="1" spc="6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СЕВЕРНАЯ АМЕРИКА</a:t>
            </a:r>
            <a:endParaRPr lang="ru-RU" b="1" i="1" spc="600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94" y="128140"/>
            <a:ext cx="2639520" cy="288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2121" y="2828140"/>
            <a:ext cx="5400000" cy="360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3601" y="3008140"/>
            <a:ext cx="4050000" cy="324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78052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9</Words>
  <Application>Microsoft Office PowerPoint</Application>
  <PresentationFormat>Широкоэкранный</PresentationFormat>
  <Paragraphs>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BatangChe</vt:lpstr>
      <vt:lpstr>Arial</vt:lpstr>
      <vt:lpstr>Calibri</vt:lpstr>
      <vt:lpstr>Calibri Light</vt:lpstr>
      <vt:lpstr>Cambria Math</vt:lpstr>
      <vt:lpstr>Тема Office</vt:lpstr>
      <vt:lpstr>              ВОКРУГ                                                                                               СВЕТА</vt:lpstr>
      <vt:lpstr>Норвегия</vt:lpstr>
      <vt:lpstr>ФРАНЦИЯ</vt:lpstr>
      <vt:lpstr>Презентация PowerPoint</vt:lpstr>
      <vt:lpstr>АНГЛИЯ</vt:lpstr>
      <vt:lpstr>Презентация PowerPoint</vt:lpstr>
      <vt:lpstr>  АФРИКА</vt:lpstr>
      <vt:lpstr>Презентация PowerPoint</vt:lpstr>
      <vt:lpstr>СЕВЕРНАЯ АМЕРИКА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olsvanser</dc:creator>
  <cp:lastModifiedBy>olsvanser</cp:lastModifiedBy>
  <cp:revision>31</cp:revision>
  <dcterms:created xsi:type="dcterms:W3CDTF">2018-05-02T08:48:35Z</dcterms:created>
  <dcterms:modified xsi:type="dcterms:W3CDTF">2018-07-30T18:11:33Z</dcterms:modified>
</cp:coreProperties>
</file>