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5" r:id="rId2"/>
    <p:sldId id="267" r:id="rId3"/>
    <p:sldId id="269" r:id="rId4"/>
    <p:sldId id="268" r:id="rId5"/>
    <p:sldId id="271" r:id="rId6"/>
    <p:sldId id="27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0000"/>
    <a:srgbClr val="6600CC"/>
    <a:srgbClr val="0000CC"/>
    <a:srgbClr val="FFFFCC"/>
    <a:srgbClr val="990000"/>
    <a:srgbClr val="FF6600"/>
    <a:srgbClr val="FF0066"/>
    <a:srgbClr val="0066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9" d="100"/>
          <a:sy n="119" d="100"/>
        </p:scale>
        <p:origin x="96" y="432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02" d="100"/>
          <a:sy n="102" d="100"/>
        </p:scale>
        <p:origin x="274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DA02B-C86D-43BF-917A-5E78F26013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256A9-EEB2-4A64-BA77-980B8CF48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955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2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184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679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468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318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494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41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513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55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054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167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929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6000" b="1" i="1" spc="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БРАЗИЛИЯ</a:t>
            </a:r>
            <a:endParaRPr lang="ru-RU" sz="6000" b="1" i="1" spc="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03" y="365125"/>
            <a:ext cx="2639520" cy="28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C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5811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03" y="3717296"/>
            <a:ext cx="3844578" cy="252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513" y="1590389"/>
            <a:ext cx="3840000" cy="28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070" y="369785"/>
            <a:ext cx="3837920" cy="28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6838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6000" b="1" i="1" spc="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ru-RU" sz="6000" b="1" i="1" spc="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6000" b="1" i="1" spc="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ru-RU" sz="6000" b="1" i="1" spc="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sz="6000" b="1" i="1" spc="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АВСТРАЛИЯ</a:t>
            </a:r>
            <a:endParaRPr lang="ru-RU" sz="6000" b="1" i="1" spc="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46" y="735291"/>
            <a:ext cx="5495154" cy="50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1535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61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spc="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ИНДИЯ</a:t>
            </a:r>
            <a:endParaRPr lang="ru-RU" sz="6000" b="1" i="1" spc="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42" y="365125"/>
            <a:ext cx="3600000" cy="27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850" y="258873"/>
            <a:ext cx="4051587" cy="27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03" y="3546445"/>
            <a:ext cx="3596004" cy="27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850" y="3546445"/>
            <a:ext cx="3779998" cy="27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323" y="1738966"/>
            <a:ext cx="5506380" cy="370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7841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spc="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РОССИЯ</a:t>
            </a:r>
            <a:endParaRPr lang="ru-RU" sz="6000" b="1" i="1" spc="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49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3</Words>
  <Application>Microsoft Office PowerPoint</Application>
  <PresentationFormat>Широкоэкранный</PresentationFormat>
  <Paragraphs>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Тема Office</vt:lpstr>
      <vt:lpstr>БРАЗИЛИЯ</vt:lpstr>
      <vt:lpstr>Презентация PowerPoint</vt:lpstr>
      <vt:lpstr>  АВСТРАЛИЯ</vt:lpstr>
      <vt:lpstr>Презентация PowerPoint</vt:lpstr>
      <vt:lpstr>ИНДИЯ</vt:lpstr>
      <vt:lpstr>РОССИЯ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olsvanser</dc:creator>
  <cp:lastModifiedBy>olsvanser</cp:lastModifiedBy>
  <cp:revision>32</cp:revision>
  <dcterms:created xsi:type="dcterms:W3CDTF">2018-05-02T08:48:35Z</dcterms:created>
  <dcterms:modified xsi:type="dcterms:W3CDTF">2018-07-30T18:11:02Z</dcterms:modified>
</cp:coreProperties>
</file>