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707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98FA83-4402-4DF9-AEBB-A7127D312CC9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F1E9499-9EB4-445F-A8DF-3FFDDA56998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doshcolnic.jimdo.com/" TargetMode="External"/><Relationship Id="rId3" Type="http://schemas.openxmlformats.org/officeDocument/2006/relationships/hyperlink" Target="http://zooblog.ru/5287-zhivaya-priroda-v-makrofotografiyah-vyacheslava-mischenko-26-foto.html" TargetMode="External"/><Relationship Id="rId7" Type="http://schemas.openxmlformats.org/officeDocument/2006/relationships/hyperlink" Target="https://www.google.ru/url?sa=i&amp;rct=j&amp;q=&amp;esrc=s&amp;source=images&amp;cd=&amp;cad=rja&amp;uact=8&amp;ved=0ahUKEwj60K369pLXAhUnJJoKHbbTDLgQjRwIBw&amp;url=http://www.i-sonnik.ru/raduga/&amp;psig=AOvVaw00FJ_EePGKjsD1Ab2tujan&amp;ust=1509266722342520" TargetMode="External"/><Relationship Id="rId2" Type="http://schemas.openxmlformats.org/officeDocument/2006/relationships/hyperlink" Target="8%D1%80%D0%BE%D0%B4%D0%B0&amp;ved=0ahUKEwjFgv3P8ZLXAhXqBZoKHc0fB9QQMwhTKAAwAA&amp;iact=mrc&amp;uact=8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oogle.ru/url?sa=i&amp;rct=j&amp;q=&amp;esrc=s&amp;source=images&amp;cd=&amp;cad=rja&amp;uact=8&amp;ved=0ahUKEwjb2N_E9JLXAhWiJZoKHZ1IDbUQjRwIBw&amp;url=https://simple.wikipedia.org/wiki/Lightning&amp;psig=AOvVaw1im4b2yKuQOww37p2VOhBi&amp;ust=1509266103235088" TargetMode="External"/><Relationship Id="rId5" Type="http://schemas.openxmlformats.org/officeDocument/2006/relationships/hyperlink" Target="https://www.google.ru/url?sa=i&amp;rct=j&amp;q=&amp;esrc=s&amp;source=images&amp;cd=&amp;cad=rja&amp;uact=8&amp;ved=0ahUKEwi5r7ej9JLXAhUoQZoKHQ5ODJMQjRwIBw&amp;url=https://www.thinglink.com/scene/651776830272962561&amp;psig=AOvVaw1WbC2E4FLmgeb4ZR-gKSIt&amp;ust=1509265866367208" TargetMode="External"/><Relationship Id="rId4" Type="http://schemas.openxmlformats.org/officeDocument/2006/relationships/hyperlink" Target="psig=AOvVaw1WbC2E4FLmgeb4ZR-gKSIt&amp;ust=150926586636720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2004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Тема урока: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6000" dirty="0" smtClean="0">
                <a:solidFill>
                  <a:schemeClr val="tx2">
                    <a:lumMod val="10000"/>
                  </a:schemeClr>
                </a:solidFill>
              </a:rPr>
              <a:t>Живая и неживая природа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9286" y="5500702"/>
            <a:ext cx="3414714" cy="668806"/>
          </a:xfrm>
        </p:spPr>
        <p:txBody>
          <a:bodyPr>
            <a:normAutofit/>
          </a:bodyPr>
          <a:lstStyle/>
          <a:p>
            <a:r>
              <a:rPr lang="ru-RU" dirty="0" smtClean="0"/>
              <a:t>Орлова </a:t>
            </a:r>
            <a:r>
              <a:rPr lang="ru-RU" smtClean="0"/>
              <a:t>М.В</a:t>
            </a:r>
            <a:r>
              <a:rPr lang="ru-RU" smtClean="0"/>
              <a:t>.</a:t>
            </a:r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Живая природа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9286" y="5500702"/>
            <a:ext cx="3414714" cy="66880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Картинки по запросу живая прир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4381531" cy="3286148"/>
          </a:xfrm>
          <a:prstGeom prst="rect">
            <a:avLst/>
          </a:prstGeom>
          <a:noFill/>
        </p:spPr>
      </p:pic>
      <p:pic>
        <p:nvPicPr>
          <p:cNvPr id="2052" name="Picture 4" descr="Живая природа в макрофотографиях Вячеслава Мищенко (26 фото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500174"/>
            <a:ext cx="4286250" cy="3209926"/>
          </a:xfrm>
          <a:prstGeom prst="rect">
            <a:avLst/>
          </a:prstGeom>
          <a:noFill/>
        </p:spPr>
      </p:pic>
      <p:pic>
        <p:nvPicPr>
          <p:cNvPr id="2054" name="Picture 6" descr="Картинки по запросу живая природ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285992"/>
            <a:ext cx="4941575" cy="3286148"/>
          </a:xfrm>
          <a:prstGeom prst="rect">
            <a:avLst/>
          </a:prstGeom>
          <a:noFill/>
        </p:spPr>
      </p:pic>
      <p:sp>
        <p:nvSpPr>
          <p:cNvPr id="2056" name="AutoShape 8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7" name="Picture 19" descr="C:\Documents and Settings\ehster.AXCH\Рабочий стол\!!!!!!!!!!!!!!!!!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2928934"/>
            <a:ext cx="5676900" cy="3619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НЕЖивая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природа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9286" y="5500702"/>
            <a:ext cx="3414714" cy="66880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056" name="AutoShape 8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6" name="Picture 2" descr="Картинки по запросу неживая прир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4857784" cy="3643338"/>
          </a:xfrm>
          <a:prstGeom prst="rect">
            <a:avLst/>
          </a:prstGeom>
          <a:noFill/>
        </p:spPr>
      </p:pic>
      <p:sp>
        <p:nvSpPr>
          <p:cNvPr id="16388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1" name="Picture 7" descr="C:\Documents and Settings\ehster.AXCH\Рабочий стол\!!!!!!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357298"/>
            <a:ext cx="5482693" cy="3643338"/>
          </a:xfrm>
          <a:prstGeom prst="rect">
            <a:avLst/>
          </a:prstGeom>
          <a:noFill/>
        </p:spPr>
      </p:pic>
      <p:pic>
        <p:nvPicPr>
          <p:cNvPr id="16393" name="Picture 9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928802"/>
            <a:ext cx="6667500" cy="4171951"/>
          </a:xfrm>
          <a:prstGeom prst="rect">
            <a:avLst/>
          </a:prstGeom>
          <a:noFill/>
        </p:spPr>
      </p:pic>
      <p:sp>
        <p:nvSpPr>
          <p:cNvPr id="16395" name="AutoShape 11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8" name="Picture 14" descr="C:\Documents and Settings\ehster.AXCH\Рабочий стол\!!!!!!!!!!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2040424"/>
            <a:ext cx="5024430" cy="454292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0003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Неизвестно, где живёт,</a:t>
            </a:r>
            <a:b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Налетит - деревья гнёт,</a:t>
            </a:r>
            <a:b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Засвистит – по речке дрожь,</a:t>
            </a:r>
            <a:b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Озорник, а не уймёшь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00892" y="6189194"/>
            <a:ext cx="2143108" cy="668806"/>
          </a:xfrm>
        </p:spPr>
        <p:txBody>
          <a:bodyPr>
            <a:normAutofit/>
          </a:bodyPr>
          <a:lstStyle/>
          <a:p>
            <a:r>
              <a:rPr lang="ru-RU" dirty="0" smtClean="0"/>
              <a:t>Ветер</a:t>
            </a:r>
            <a:endParaRPr lang="ru-RU" dirty="0"/>
          </a:p>
        </p:txBody>
      </p:sp>
      <p:sp>
        <p:nvSpPr>
          <p:cNvPr id="2056" name="AutoShape 8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143247"/>
            <a:ext cx="5572164" cy="3542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21455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  <a:t>Крашеное коромысло через речку повисло </a:t>
            </a:r>
            <a:endParaRPr lang="ru-RU" sz="5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00892" y="6189194"/>
            <a:ext cx="2143108" cy="668806"/>
          </a:xfrm>
        </p:spPr>
        <p:txBody>
          <a:bodyPr>
            <a:normAutofit/>
          </a:bodyPr>
          <a:lstStyle/>
          <a:p>
            <a:r>
              <a:rPr lang="ru-RU" dirty="0" smtClean="0"/>
              <a:t>Радуга</a:t>
            </a:r>
            <a:endParaRPr lang="ru-RU" dirty="0"/>
          </a:p>
        </p:txBody>
      </p:sp>
      <p:sp>
        <p:nvSpPr>
          <p:cNvPr id="2056" name="AutoShape 8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4" name="Picture 2" descr="Картинки по запросу раду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500306"/>
            <a:ext cx="6072230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07181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  <a:t>Лесом катится клубок,</a:t>
            </a:r>
            <a:b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  <a:t>У него колючий бок.</a:t>
            </a:r>
            <a:b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  <a:t>Он охотится ночами</a:t>
            </a:r>
            <a:b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  <a:t>За жуками и мышами</a:t>
            </a:r>
            <a:endParaRPr lang="ru-RU" sz="5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00892" y="6189194"/>
            <a:ext cx="2143108" cy="668806"/>
          </a:xfrm>
        </p:spPr>
        <p:txBody>
          <a:bodyPr>
            <a:normAutofit/>
          </a:bodyPr>
          <a:lstStyle/>
          <a:p>
            <a:r>
              <a:rPr lang="ru-RU" dirty="0" smtClean="0"/>
              <a:t>Ёж</a:t>
            </a:r>
            <a:endParaRPr lang="ru-RU" dirty="0"/>
          </a:p>
        </p:txBody>
      </p:sp>
      <p:sp>
        <p:nvSpPr>
          <p:cNvPr id="2056" name="AutoShape 8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8" name="Picture 2" descr="https://image.jimcdn.com/app/cms/image/transf/dimension=266x10000:format=png/path/s4faaf0b2c68486f1/image/ib11173f2f46c1833/version/1347643423/ima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000372"/>
            <a:ext cx="5214974" cy="3450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0718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И на горке, и под горкой,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Под берёзкой и под ёлкой,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Хороводами и в ряд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 шапках молодцы стоят</a:t>
            </a:r>
            <a:endParaRPr lang="ru-RU" sz="5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00892" y="6189194"/>
            <a:ext cx="2143108" cy="668806"/>
          </a:xfrm>
        </p:spPr>
        <p:txBody>
          <a:bodyPr>
            <a:normAutofit/>
          </a:bodyPr>
          <a:lstStyle/>
          <a:p>
            <a:r>
              <a:rPr lang="ru-RU" dirty="0" smtClean="0"/>
              <a:t>Грибы</a:t>
            </a:r>
            <a:endParaRPr lang="ru-RU" dirty="0"/>
          </a:p>
        </p:txBody>
      </p:sp>
      <p:sp>
        <p:nvSpPr>
          <p:cNvPr id="2056" name="AutoShape 8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2" name="Picture 2" descr="Картинки по запросу гриб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286124"/>
            <a:ext cx="4191029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071810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tx2">
                    <a:lumMod val="10000"/>
                  </a:schemeClr>
                </a:solidFill>
              </a:rPr>
              <a:t>Вы молодцы!!!</a:t>
            </a:r>
            <a:endParaRPr lang="ru-RU" sz="96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056" name="AutoShape 8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Картинки по запросу живая при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img1.goodfon.ru/wallpaper/big/a/57/popugay-cvety-vet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Картинки по запросу молодц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286124"/>
            <a:ext cx="3511225" cy="3357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13572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Используемая литература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28736"/>
            <a:ext cx="9144000" cy="5429264"/>
          </a:xfrm>
        </p:spPr>
        <p:txBody>
          <a:bodyPr>
            <a:normAutofit/>
          </a:bodyPr>
          <a:lstStyle/>
          <a:p>
            <a:pPr marL="228600" indent="-228600" algn="l">
              <a:spcBef>
                <a:spcPts val="0"/>
              </a:spcBef>
              <a:buClrTx/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www.google.ru/imgres?imgurl=http%3A%2F%2Fdreempics.com%2Fimg%2Fpicture%2FApr%2F30%2Fc3285358e04a9c4a234a37ae9a1cab93%2F1.jpg&amp;imgrefurl=http%3A%2F%2Fdreempics.com%2Fpriroda%2F4584-zhivaya_priroda_kartinki.html&amp;docid=uN2kHdRpc6W6DM&amp;tbnid=bHrMvCM1hMAGMM%3A&amp;vet=10ahUKEwjFgv3P8ZLXAhXqBZoKHc0fB9QQMwhTKAAwAA..</a:t>
            </a:r>
            <a:r>
              <a:rPr lang="en-US" sz="10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i&amp;w</a:t>
            </a: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=1024&amp;h=768&amp;safe=</a:t>
            </a:r>
            <a:r>
              <a:rPr lang="en-US" sz="10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strict&amp;bih</a:t>
            </a: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=809&amp;biw=1600&amp;q=%D0%B6%D0%B8%D0%B2%D0%B0%D1%8F%20%D0%BF%D1%80%D0%B</a:t>
            </a: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8%D1%80%D0%BE%D0%B4%D0%B0&amp;ved=0ahUKEwjFgv3P8ZLXAhXqBZoKHc0fB9QQMwhTKAAwAA&amp;iact=</a:t>
            </a:r>
            <a:r>
              <a:rPr lang="en-US" sz="10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mrc&amp;uact</a:t>
            </a: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=8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http://zooblog.ru/5287-zhivaya-priroda-v-makrofotografiyah-vyacheslava-mischenko-26-foto.html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www.google.ru/url?sa=i&amp;rct=j&amp;q=&amp;esrc=s&amp;source=images&amp;cd=&amp;cad=rja&amp;uact=8&amp;ved=0ahUKEwiKz-Dj8pLXAhVDQZoKHfQTAWYQjRwIBw&amp;url=http%3A%2F%2Fwww.liveinternet.ru%2Fusers%2F4776897%2Fpost206700165%2F&amp;psig=AOvVaw2LkQmHDolbp8MlQEx2G3rP&amp;ust=1509265329805232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www.google.ru/url?sa=i&amp;rct=j&amp;q=&amp;esrc=s&amp;source=images&amp;cd=&amp;cad=rja&amp;uact=8&amp;ved=0ahUKEwinzbuC85LXAhUpD5oKHXXLCJ8QjRwIBw&amp;url=https%3A%2F%2Fwww.goodfon.ru%2Fwallpaper%2Fpopugay-cvety-vetka.html&amp;psig=AOvVaw2LkQmHDolbp8MlQEx2G3rP&amp;ust=1509265329805232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www.google.ru/url?sa=i&amp;rct=j&amp;q=&amp;esrc=s&amp;source=images&amp;cd=&amp;cad=rja&amp;uact=8&amp;ved=0ahUKEwip6K_S85LXAhXFE5oKHS1zC9EQjRwIBw&amp;url=http%3A%2F%2Fxn----8sbiecm6bhdx8i.xn--p1ai%2F%25D0%25BD%25D0%25B5%25D0%25B6%25D0%25B8%25D0%25B2%25D0%25B0%25D1%258F%2520%25D0%25BF%25D1%2580%25D0%25B8%25D1%2580%25D0%25BE%25D0%25B4%25D0%25B0.html&amp;</a:t>
            </a: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psig=AOvVaw1WbC2E4FLmgeb4ZR-gKSIt&amp;ust=1509265866367208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www.google.ru/url?sa=i&amp;rct=j&amp;q=&amp;esrc=s&amp;source=images&amp;cd=&amp;cad=rja&amp;uact=8&amp;ved=0ahUKEwiu5vb285LXAhWqK5oKHe-bDYgQjRwIBw&amp;url=https%3A%2F%2Fwww.ekburg.ru%2Fnews%2F2%2F57940-pogoda-na-vykhodnye-v-ekaterinburge-teplaya-i-snezhnaya-zima%2F&amp;psig=AOvVaw1WbC2E4FLmgeb4ZR-gKSIt&amp;ust=1509265866367208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www.google.ru/url?sa=i&amp;rct=j&amp;q=&amp;esrc=s&amp;source=images&amp;cd=&amp;cad=rja&amp;uact=8&amp;ved=0ahUKEwi5r7ej9JLXAhUoQZoKHQ5ODJMQjRwIBw&amp;url=https%3A%2F%2Fwww.thinglink.com%2Fscene%2F651776830272962561&amp;psig=AOvVaw1WbC2E4FLmgeb4ZR-gKSIt&amp;ust=1509265866367208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www.google.ru/url?sa=i&amp;rct=j&amp;q=&amp;esrc=s&amp;source=images&amp;cd=&amp;cad=rja&amp;uact=8&amp;ved=0ahUKEwjb2N_E9JLXAhWiJZoKHZ1IDbUQjRwIBw&amp;url=https%3A%2F%2Fsimple.wikipedia.org%2Fwiki%2FLightning&amp;psig=AOvVaw1im4b2yKuQOww37p2VOhBi&amp;ust=1509266103235088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www.google.ru/url?sa=i&amp;rct=j&amp;q=&amp;esrc=s&amp;source=images&amp;cd=&amp;cad=rja&amp;uact=8&amp;ved=0ahUKEwjuj4WI9pLXAhVmOJoKHWyVCPsQjRwIBw&amp;url=http%3A%2F%2Fareasam.ru%2Fnews%2Fobshchestvo%2FV_Tolyatti_izza_usileniya_vetra_uzhe_upalo_tridtsat_derevev.php&amp;psig=AOvVaw18VveWSatj3OYJnw1DqQ_n&amp;ust=1509266461005703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https://www.google.ru/url?sa=i&amp;rct=j&amp;q=&amp;esrc=s&amp;source=images&amp;cd=&amp;cad=rja&amp;uact=8&amp;ved=0ahUKEwj60K369pLXAhUnJJoKHbbTDLgQjRwIBw&amp;url=http%3A%2F%2Fwww.i-sonnik.ru%2Fraduga%2F&amp;psig=AOvVaw00FJ_EePGKjsD1Ab2tujan&amp;ust=1509266722342520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https://doshcolnic.jimdo.com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www.google.ru/url?sa=i&amp;rct=j&amp;q=&amp;esrc=s&amp;source=images&amp;cd=&amp;cad=rja&amp;uact=8&amp;ved=0ahUKEwiZke6U-ZLXAhUMG5oKHS9DArwQjRwIBw&amp;url=http%3A%2F%2Fcrenature.ru%2Fpopular-questions%2F%25D0%25B2%25D1%2581%25D0%25B5-%25D0%25BE-%25D0%25B3%25D1%2580%25D0%25B8%25D0%25B1%25D0%25B0%25D1%2585%2F&amp;psig=AOvVaw2LsWIsZHbHUmUpNAuDQ5xw&amp;ust=1509267325880464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spcBef>
                <a:spcPts val="0"/>
              </a:spcBef>
              <a:buAutoNum type="arabicPeriod"/>
            </a:pPr>
            <a:r>
              <a:rPr lang="en-US" sz="1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www.google.ru/url?sa=i&amp;rct=j&amp;q=&amp;esrc=s&amp;source=images&amp;cd=&amp;cad=rja&amp;uact=8&amp;ved=0ahUKEwjx-8XF-ZLXAhUnEpoKHdDaCCkQjRwIBw&amp;url=http%3A%2F%2Fsmailiki-trg.ucoz.ru%2Fnews%2Fpozdravljaem%2F2015-04-08-57&amp;psig=AOvVaw10z3QUwQeYrEG8jzDqbeDs&amp;ust=1509267445285915</a:t>
            </a:r>
            <a:endParaRPr lang="ru-RU" sz="1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</TotalTime>
  <Words>132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Тема урока: Живая и неживая природа</vt:lpstr>
      <vt:lpstr>Живая природа</vt:lpstr>
      <vt:lpstr>НЕЖивая природа</vt:lpstr>
      <vt:lpstr>Неизвестно, где живёт, Налетит - деревья гнёт, Засвистит – по речке дрожь, Озорник, а не уймёшь</vt:lpstr>
      <vt:lpstr>Крашеное коромысло через речку повисло </vt:lpstr>
      <vt:lpstr>Лесом катится клубок, У него колючий бок. Он охотится ночами За жуками и мышами</vt:lpstr>
      <vt:lpstr>И на горке, и под горкой, Под берёзкой и под ёлкой, Хороводами и в ряд В шапках молодцы стоят</vt:lpstr>
      <vt:lpstr>Вы молодцы!!!</vt:lpstr>
      <vt:lpstr>Используемая литература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на тему </dc:title>
  <dc:creator>ehster</dc:creator>
  <cp:lastModifiedBy>ОрловаМВ</cp:lastModifiedBy>
  <cp:revision>9</cp:revision>
  <dcterms:created xsi:type="dcterms:W3CDTF">2017-10-28T08:11:30Z</dcterms:created>
  <dcterms:modified xsi:type="dcterms:W3CDTF">2018-07-30T09:20:30Z</dcterms:modified>
</cp:coreProperties>
</file>