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70" r:id="rId4"/>
    <p:sldId id="271" r:id="rId5"/>
    <p:sldId id="266" r:id="rId6"/>
    <p:sldId id="259" r:id="rId7"/>
    <p:sldId id="261" r:id="rId8"/>
    <p:sldId id="264" r:id="rId9"/>
    <p:sldId id="26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BF0B3-67A5-418A-9688-CC904BA60EBA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F39AE-ADB8-44DE-A23D-301BDCCE4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3211F-5482-4386-9D46-E6B03476E41B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95F9A-B45E-4B68-9DB8-74E76CE80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75A32-7F54-439C-AF87-9CC402E407B8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3EB70-C499-4A7B-B946-5A313A1EF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AC763-26EE-43B8-969F-F223520C27DE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6F95D-3DBD-4142-840F-C19A97308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E0C32-23CF-474B-9F46-AF79D8A00C42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1FCC1-D8EB-4924-B896-4EE7DD153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7C273-0384-4546-8390-02EB56A49BD8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34258-376D-4514-A9DA-451C02DD8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8D4D1-52A2-4223-BF4C-D2F9512BDC2C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42C6E-A3C2-4A3A-8EF3-C72A49E3D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30AE0-E980-4803-AED1-969999DEC147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C47AC-9B24-4328-B362-AFC66D0EA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2ABD0-3D9B-466E-AB87-88400034D565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89AE-5A38-4CAD-B8C5-16E811BCC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467AD-9A83-475F-A4B3-0FABA163830F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FBB46-2F68-4C44-845A-7CBFA3112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39B49-3514-4B40-9681-0D19679E379E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43A5-4253-4CA1-9D80-0F81FEEDD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3E7CF7-37A5-455A-81F1-0241492A1974}" type="datetimeFigureOut">
              <a:rPr lang="ru-RU"/>
              <a:pPr>
                <a:defRPr/>
              </a:pPr>
              <a:t>31.07.2018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44F298-6F81-4863-89EA-E8E9F7D13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s://ds03.infourok.ru/uploads/ex/0e0f/00013306-e1d676c3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900igr.net/up/datai/129658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908050"/>
            <a:ext cx="36957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0"/>
          <p:cNvSpPr txBox="1">
            <a:spLocks/>
          </p:cNvSpPr>
          <p:nvPr/>
        </p:nvSpPr>
        <p:spPr bwMode="auto">
          <a:xfrm>
            <a:off x="2124075" y="404813"/>
            <a:ext cx="30718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685800">
              <a:lnSpc>
                <a:spcPct val="90000"/>
              </a:lnSpc>
            </a:pPr>
            <a:r>
              <a:rPr lang="ru-RU" sz="2000" b="1">
                <a:latin typeface="Calibri" pitchFamily="34" charset="0"/>
              </a:rPr>
              <a:t>Вставай, народ!</a:t>
            </a:r>
            <a:br>
              <a:rPr lang="ru-RU" sz="2000" b="1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Услышав клич Земли, </a:t>
            </a:r>
          </a:p>
          <a:p>
            <a:pPr algn="ctr" defTabSz="685800">
              <a:lnSpc>
                <a:spcPct val="90000"/>
              </a:lnSpc>
            </a:pPr>
            <a:r>
              <a:rPr lang="ru-RU" sz="2000" b="1">
                <a:latin typeface="Calibri" pitchFamily="34" charset="0"/>
              </a:rPr>
              <a:t>на фронт солдаты</a:t>
            </a:r>
          </a:p>
          <a:p>
            <a:pPr algn="ctr" defTabSz="685800">
              <a:lnSpc>
                <a:spcPct val="90000"/>
              </a:lnSpc>
            </a:pPr>
            <a:r>
              <a:rPr lang="ru-RU" sz="2000" b="1">
                <a:latin typeface="Calibri" pitchFamily="34" charset="0"/>
              </a:rPr>
              <a:t>Родины ушли.</a:t>
            </a:r>
          </a:p>
          <a:p>
            <a:pPr algn="ctr" defTabSz="685800">
              <a:lnSpc>
                <a:spcPct val="90000"/>
              </a:lnSpc>
            </a:pPr>
            <a:r>
              <a:rPr lang="ru-RU" sz="2000" b="1">
                <a:latin typeface="Calibri" pitchFamily="34" charset="0"/>
              </a:rPr>
              <a:t>Отважно шли </a:t>
            </a:r>
          </a:p>
          <a:p>
            <a:pPr algn="ctr" defTabSz="685800">
              <a:lnSpc>
                <a:spcPct val="90000"/>
              </a:lnSpc>
            </a:pPr>
            <a:r>
              <a:rPr lang="ru-RU" sz="2000" b="1">
                <a:latin typeface="Calibri" pitchFamily="34" charset="0"/>
              </a:rPr>
              <a:t>солдаты в бой </a:t>
            </a:r>
          </a:p>
          <a:p>
            <a:pPr algn="ctr" defTabSz="685800">
              <a:lnSpc>
                <a:spcPct val="90000"/>
              </a:lnSpc>
            </a:pPr>
            <a:r>
              <a:rPr lang="ru-RU" sz="2000" b="1">
                <a:latin typeface="Calibri" pitchFamily="34" charset="0"/>
              </a:rPr>
              <a:t>за каждый город и</a:t>
            </a:r>
          </a:p>
          <a:p>
            <a:pPr algn="ctr" defTabSz="685800">
              <a:lnSpc>
                <a:spcPct val="90000"/>
              </a:lnSpc>
            </a:pPr>
            <a:r>
              <a:rPr lang="ru-RU" sz="2000" b="1">
                <a:latin typeface="Calibri" pitchFamily="34" charset="0"/>
              </a:rPr>
              <a:t> за нас с тобой!</a:t>
            </a: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endParaRPr lang="ru-RU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900igr.net/up/datai/129658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cmvov.ru/ord_img/images/1510728439_69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429000"/>
            <a:ext cx="5143535" cy="3086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643306" y="571480"/>
            <a:ext cx="503890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900igr.net/up/datai/129658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3" descr="https://newsland.com/static/u/content_image_from_text/13092017/5993209-25650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928670"/>
            <a:ext cx="4239241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1571625" y="357188"/>
            <a:ext cx="600075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/>
            <a:r>
              <a:rPr lang="ru-RU" sz="1400" b="1">
                <a:solidFill>
                  <a:srgbClr val="111111"/>
                </a:solidFill>
                <a:cs typeface="Times New Roman" pitchFamily="18" charset="0"/>
              </a:rPr>
              <a:t>В тылу трудились женщины и дети: выпускали снаряды, шили одежду, лечили раненых. «Всё для фронта!» - звучал лозунг военных лет.</a:t>
            </a:r>
            <a:endParaRPr lang="ru-RU" b="1"/>
          </a:p>
        </p:txBody>
      </p:sp>
      <p:pic>
        <p:nvPicPr>
          <p:cNvPr id="5" name="Picture 9" descr="http://cdn.tvc.ru/pictures/o/155/1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714752"/>
            <a:ext cx="414340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4" name="Picture 2" descr="https://cdn.fishki.net/upload/post/201510/05/1685656/63c90ec6c8e2618c2d08b6e3a327b7ef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2" y="3714752"/>
            <a:ext cx="4081033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900igr.net/up/datai/129658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29" name="Picture 4" descr="http://ww2history.ru/uploads/2007/1298048175_34-4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3429000"/>
            <a:ext cx="4802188" cy="3071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6" descr="https://img-fotki.yandex.ru/get/108697/54617972.4a/0_17ee29_38199863_ori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428604"/>
            <a:ext cx="439064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900igr.net/up/datai/129658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4" descr="https://img-fotki.yandex.ru/get/15569/173691297.6e/0_1b1856_7f9c9a09_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692150"/>
            <a:ext cx="7489825" cy="53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900igr.net/up/datai/129658/0001-001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 descr="https://i11.fotocdn.net/s18/133/public_pin_m/282/25073483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7166"/>
            <a:ext cx="8072494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www.playcast.ru/uploads/2016/05/05/1853589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s://www.world-bg.com/images/2016/12/07/salut-moskv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4" descr="https://moskva.glavny.tv/sites/default/files/styles/large/public/mainphotos/42186/gde-v-moskve-mozhno-budet-zapuskat-feyerverki-52862.jpg?itok=4oEESQd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58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8" descr="https://img-fotki.yandex.ru/get/4129/100773997.712/0_ccd69_2c86a1c6_S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63" y="1643063"/>
            <a:ext cx="192881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8" descr="https://img-fotki.yandex.ru/get/4129/100773997.712/0_ccd69_2c86a1c6_S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88" y="857250"/>
            <a:ext cx="192881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 descr="https://img-fotki.yandex.ru/get/4129/100773997.712/0_ccd69_2c86a1c6_S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1071563"/>
            <a:ext cx="192881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2" descr="https://sunveter.ru/uploads/posts/2017-05/1493936138_1424795498_salyut-_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-823913"/>
            <a:ext cx="4500563" cy="426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2" descr="https://sunveter.ru/uploads/posts/2017-05/1493936138_1424795498_salyut-_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3" y="-285750"/>
            <a:ext cx="450056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31</Words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29</cp:revision>
  <dcterms:created xsi:type="dcterms:W3CDTF">2018-05-02T13:25:12Z</dcterms:created>
  <dcterms:modified xsi:type="dcterms:W3CDTF">2018-07-31T14:03:09Z</dcterms:modified>
</cp:coreProperties>
</file>