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0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39973-AE45-4926-B6C7-E38D4942A29B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8335B-E7D8-418C-98FB-242080CA3C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8335B-E7D8-418C-98FB-242080CA3C2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143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Прозвенел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звонок веселый.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начать урок готовы.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Будем слушать, рассуждать,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друг другу помогать.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ramota-cherno-belaya-dlya-detey-letnyaya-za-uchastie-v-meropriyatiyah-skachat-61324-large.jpg"/>
          <p:cNvPicPr>
            <a:picLocks noChangeAspect="1"/>
          </p:cNvPicPr>
          <p:nvPr/>
        </p:nvPicPr>
        <p:blipFill>
          <a:blip r:embed="rId3"/>
          <a:srcRect t="43750" b="36458"/>
          <a:stretch>
            <a:fillRect/>
          </a:stretch>
        </p:blipFill>
        <p:spPr>
          <a:xfrm>
            <a:off x="1000100" y="4357694"/>
            <a:ext cx="7246900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mg13"/>
          <p:cNvPicPr>
            <a:picLocks noChangeAspect="1" noChangeArrowheads="1"/>
          </p:cNvPicPr>
          <p:nvPr/>
        </p:nvPicPr>
        <p:blipFill>
          <a:blip r:embed="rId2"/>
          <a:srcRect l="25226" t="29414" r="8513" b="1264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литературного чтения </a:t>
            </a:r>
            <a:br>
              <a:rPr lang="ru-RU" dirty="0" smtClean="0"/>
            </a:br>
            <a:r>
              <a:rPr lang="ru-RU" dirty="0" smtClean="0"/>
              <a:t>1 класс</a:t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Л.Н. Толстой «Орёл»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KMO_111307_03546_1_t218_182953.jpg"/>
          <p:cNvPicPr>
            <a:picLocks noChangeAspect="1"/>
          </p:cNvPicPr>
          <p:nvPr/>
        </p:nvPicPr>
        <p:blipFill>
          <a:blip r:embed="rId2"/>
          <a:srcRect l="937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857224" y="0"/>
            <a:ext cx="7358114" cy="196194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Лев Николаевич Толстой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 детстве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008.jpg"/>
          <p:cNvPicPr>
            <a:picLocks noChangeAspect="1"/>
          </p:cNvPicPr>
          <p:nvPr/>
        </p:nvPicPr>
        <p:blipFill>
          <a:blip r:embed="rId2"/>
          <a:srcRect l="3906" t="17708" r="53906" b="10416"/>
          <a:stretch>
            <a:fillRect/>
          </a:stretch>
        </p:blipFill>
        <p:spPr>
          <a:xfrm>
            <a:off x="1714480" y="214290"/>
            <a:ext cx="5429288" cy="6481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96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14290"/>
            <a:ext cx="4833958" cy="6445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-66d2386aa5f349c0b40af0a733bdba1c000fbc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17604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  ГРУСТЬ     - </a:t>
            </a:r>
            <a:r>
              <a:rPr lang="ru-RU" sz="5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 зеленый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2.  РАДОСТЬ  -  </a:t>
            </a:r>
            <a:r>
              <a:rPr lang="ru-RU" sz="5400" b="1" dirty="0" err="1" smtClean="0">
                <a:solidFill>
                  <a:srgbClr val="FC10A2"/>
                </a:solidFill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5400" b="1" dirty="0" smtClean="0">
                <a:solidFill>
                  <a:srgbClr val="FC10A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C10A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3.  ЖАЛОСТЬ  - 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желтый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4.  ОБИДА -     </a:t>
            </a:r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оранжевый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12</Words>
  <PresentationFormat>Экран (4:3)</PresentationFormat>
  <Paragraphs>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Прозвенел звонок веселый. Мы начать урок готовы. Будем слушать, рассуждать, И друг другу помогать. </vt:lpstr>
      <vt:lpstr>Слайд 2</vt:lpstr>
      <vt:lpstr>Урок литературного чтения  1 класс Л.Н. Толстой «Орёл»   </vt:lpstr>
      <vt:lpstr>Слайд 4</vt:lpstr>
      <vt:lpstr>Слайд 5</vt:lpstr>
      <vt:lpstr>Слайд 6</vt:lpstr>
      <vt:lpstr>Слайд 7</vt:lpstr>
      <vt:lpstr>Слайд 8</vt:lpstr>
      <vt:lpstr>1.  ГРУСТЬ     -  зеленый 2.  РАДОСТЬ  -  розовый 3.  ЖАЛОСТЬ  - желтый 4.  ОБИДА -     оранжевый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1 класс Л.Н. Толстой «Орёл»   </dc:title>
  <cp:lastModifiedBy>Ксюша</cp:lastModifiedBy>
  <cp:revision>5</cp:revision>
  <dcterms:modified xsi:type="dcterms:W3CDTF">2018-06-09T11:48:24Z</dcterms:modified>
</cp:coreProperties>
</file>