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-96" y="-11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C98-6F3E-4C68-A2D8-F1693FE375C7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990E-B57F-46A0-BCF8-393A2C288F8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7535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C98-6F3E-4C68-A2D8-F1693FE375C7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990E-B57F-46A0-BCF8-393A2C288F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7664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C98-6F3E-4C68-A2D8-F1693FE375C7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990E-B57F-46A0-BCF8-393A2C288F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1095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C98-6F3E-4C68-A2D8-F1693FE375C7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990E-B57F-46A0-BCF8-393A2C288F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356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C98-6F3E-4C68-A2D8-F1693FE375C7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990E-B57F-46A0-BCF8-393A2C288F8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37253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C98-6F3E-4C68-A2D8-F1693FE375C7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990E-B57F-46A0-BCF8-393A2C288F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5807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C98-6F3E-4C68-A2D8-F1693FE375C7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990E-B57F-46A0-BCF8-393A2C288F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5016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C98-6F3E-4C68-A2D8-F1693FE375C7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990E-B57F-46A0-BCF8-393A2C288F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8636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C98-6F3E-4C68-A2D8-F1693FE375C7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990E-B57F-46A0-BCF8-393A2C288F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6050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CBD0C98-6F3E-4C68-A2D8-F1693FE375C7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59990E-B57F-46A0-BCF8-393A2C288F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7757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C98-6F3E-4C68-A2D8-F1693FE375C7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990E-B57F-46A0-BCF8-393A2C288F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124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CBD0C98-6F3E-4C68-A2D8-F1693FE375C7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959990E-B57F-46A0-BCF8-393A2C288F8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33950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1872" y="925208"/>
            <a:ext cx="9849226" cy="247947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Копилка музыкально-дидактических игр на развитие чувства ритма</a:t>
            </a:r>
            <a:endParaRPr lang="ru-RU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6003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«Задорные гудки»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127" y="1856617"/>
            <a:ext cx="7661564" cy="4320345"/>
          </a:xfrm>
        </p:spPr>
      </p:pic>
    </p:spTree>
    <p:extLst>
      <p:ext uri="{BB962C8B-B14F-4D97-AF65-F5344CB8AC3E}">
        <p14:creationId xmlns="" xmlns:p14="http://schemas.microsoft.com/office/powerpoint/2010/main" val="338603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«Ритмические дорожки»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299854" y="1868891"/>
            <a:ext cx="7669313" cy="4308071"/>
          </a:xfrm>
        </p:spPr>
      </p:pic>
    </p:spTree>
    <p:extLst>
      <p:ext uri="{BB962C8B-B14F-4D97-AF65-F5344CB8AC3E}">
        <p14:creationId xmlns="" xmlns:p14="http://schemas.microsoft.com/office/powerpoint/2010/main" val="3888845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«Матрёшки, попляшите!»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873" y="1814414"/>
            <a:ext cx="7766295" cy="4362549"/>
          </a:xfrm>
        </p:spPr>
      </p:pic>
    </p:spTree>
    <p:extLst>
      <p:ext uri="{BB962C8B-B14F-4D97-AF65-F5344CB8AC3E}">
        <p14:creationId xmlns="" xmlns:p14="http://schemas.microsoft.com/office/powerpoint/2010/main" val="982920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«Осенняя песенка дождя»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145" y="1853326"/>
            <a:ext cx="8230392" cy="4623245"/>
          </a:xfrm>
        </p:spPr>
      </p:pic>
    </p:spTree>
    <p:extLst>
      <p:ext uri="{BB962C8B-B14F-4D97-AF65-F5344CB8AC3E}">
        <p14:creationId xmlns="" xmlns:p14="http://schemas.microsoft.com/office/powerpoint/2010/main" val="3533089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«Весёлая семейка»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829621"/>
            <a:ext cx="8321039" cy="4347341"/>
          </a:xfrm>
        </p:spPr>
      </p:pic>
    </p:spTree>
    <p:extLst>
      <p:ext uri="{BB962C8B-B14F-4D97-AF65-F5344CB8AC3E}">
        <p14:creationId xmlns="" xmlns:p14="http://schemas.microsoft.com/office/powerpoint/2010/main" val="154825568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</TotalTime>
  <Words>30</Words>
  <Application>Microsoft Office PowerPoint</Application>
  <PresentationFormat>Произвольный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Ретро</vt:lpstr>
      <vt:lpstr>Копилка музыкально-дидактических игр на развитие чувства ритма</vt:lpstr>
      <vt:lpstr>   «Задорные гудки»</vt:lpstr>
      <vt:lpstr>«Ритмические дорожки»</vt:lpstr>
      <vt:lpstr>«Матрёшки, попляшите!»</vt:lpstr>
      <vt:lpstr>«Осенняя песенка дождя»</vt:lpstr>
      <vt:lpstr>«Весёлая семейка»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Копилка музыкально-дидактических игр на развитие чувства ритма</dc:title>
  <dc:creator>detsad</dc:creator>
  <cp:lastModifiedBy>user</cp:lastModifiedBy>
  <cp:revision>5</cp:revision>
  <dcterms:created xsi:type="dcterms:W3CDTF">2018-07-31T09:05:47Z</dcterms:created>
  <dcterms:modified xsi:type="dcterms:W3CDTF">2018-07-31T17:52:47Z</dcterms:modified>
</cp:coreProperties>
</file>