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0F6E-37A9-455F-8ABA-8B807EF32FFC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6F713-1DEB-4109-A317-EA68EC8FE8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6F713-1DEB-4109-A317-EA68EC8FE8C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C7D0B62-F12B-4985-BC77-AB849A520FC8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B34CA1-ED90-4C62-863C-E24C5A88D3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</a:t>
            </a:r>
            <a:r>
              <a:rPr lang="ru-RU" dirty="0" smtClean="0"/>
              <a:t>ой прадедушка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0" i="1" u="sng" dirty="0" err="1" smtClean="0">
                <a:solidFill>
                  <a:schemeClr val="bg1"/>
                </a:solidFill>
              </a:rPr>
              <a:t>Бутаков</a:t>
            </a:r>
            <a:r>
              <a:rPr lang="ru-RU" sz="4000" b="0" i="1" u="sng" dirty="0" smtClean="0">
                <a:solidFill>
                  <a:schemeClr val="bg1"/>
                </a:solidFill>
              </a:rPr>
              <a:t> </a:t>
            </a:r>
            <a:r>
              <a:rPr lang="ru-RU" sz="4000" b="0" i="1" u="sng" dirty="0" err="1" smtClean="0">
                <a:solidFill>
                  <a:schemeClr val="bg1"/>
                </a:solidFill>
              </a:rPr>
              <a:t>николай</a:t>
            </a:r>
            <a:r>
              <a:rPr lang="ru-RU" sz="4000" b="0" i="1" u="sng" dirty="0" smtClean="0">
                <a:solidFill>
                  <a:schemeClr val="bg1"/>
                </a:solidFill>
              </a:rPr>
              <a:t/>
            </a:r>
            <a:br>
              <a:rPr lang="ru-RU" sz="4000" b="0" i="1" u="sng" dirty="0" smtClean="0">
                <a:solidFill>
                  <a:schemeClr val="bg1"/>
                </a:solidFill>
              </a:rPr>
            </a:br>
            <a:r>
              <a:rPr lang="ru-RU" sz="4000" b="0" i="1" u="sng" dirty="0" smtClean="0">
                <a:solidFill>
                  <a:schemeClr val="bg1"/>
                </a:solidFill>
              </a:rPr>
              <a:t> </a:t>
            </a:r>
            <a:r>
              <a:rPr lang="ru-RU" sz="4000" b="0" i="1" u="sng" dirty="0" err="1" smtClean="0">
                <a:solidFill>
                  <a:schemeClr val="bg1"/>
                </a:solidFill>
              </a:rPr>
              <a:t>Демидович</a:t>
            </a:r>
            <a:endParaRPr lang="ru-RU" sz="4000" b="0" i="1" u="sng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Родился 22 мая 1918 год в Никольской станице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663682" y="1000108"/>
            <a:ext cx="4206240" cy="4247134"/>
          </a:xfrm>
        </p:spPr>
      </p:sp>
      <p:pic>
        <p:nvPicPr>
          <p:cNvPr id="1030" name="Picture 6" descr="C:\Documents and Settings\Admin\Рабочий стол\николай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1572"/>
            <a:ext cx="3500462" cy="4332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 smtClean="0"/>
              <a:t>Дочь Николай </a:t>
            </a:r>
            <a:r>
              <a:rPr lang="ru-RU" i="1" u="sng" dirty="0" err="1" smtClean="0"/>
              <a:t>демидович</a:t>
            </a:r>
            <a:r>
              <a:rPr lang="ru-RU" i="1" u="sng" dirty="0" smtClean="0"/>
              <a:t> </a:t>
            </a:r>
            <a:r>
              <a:rPr lang="ru-RU" i="1" u="sng" dirty="0" err="1" smtClean="0"/>
              <a:t>татьяна</a:t>
            </a:r>
            <a:r>
              <a:rPr lang="ru-RU" i="1" u="sng" dirty="0" smtClean="0"/>
              <a:t> с дочерью </a:t>
            </a:r>
            <a:r>
              <a:rPr lang="ru-RU" i="1" u="sng" dirty="0" err="1" smtClean="0"/>
              <a:t>галиной</a:t>
            </a:r>
            <a:r>
              <a:rPr lang="ru-RU" i="1" u="sng" dirty="0" smtClean="0"/>
              <a:t> , в Санкт- Петербурге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42" name="Picture 2" descr="C:\Documents and Settings\Admin\Рабочий стол\дочье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1071546"/>
            <a:ext cx="3786215" cy="4137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Николай </a:t>
            </a:r>
            <a:r>
              <a:rPr lang="ru-RU" i="1" u="sng" dirty="0" err="1" smtClean="0"/>
              <a:t>Демидович</a:t>
            </a:r>
            <a:r>
              <a:rPr lang="ru-RU" i="1" u="sng" dirty="0" smtClean="0"/>
              <a:t> с женой Агафьей Зверевой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9219" name="Picture 3" descr="C:\Documents and Settings\Admin\Рабочий стол\жена николай 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442915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Семья </a:t>
            </a:r>
            <a:r>
              <a:rPr lang="ru-RU" i="1" u="sng" dirty="0" err="1" smtClean="0"/>
              <a:t>Бутаковых</a:t>
            </a:r>
            <a:r>
              <a:rPr lang="ru-RU" i="1" u="sng" dirty="0" smtClean="0"/>
              <a:t> на своём огороде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1266" name="Picture 2" descr="C:\Documents and Settings\Admin\Рабочий стол\семья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85787" y="1071548"/>
            <a:ext cx="3929087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прадедушка Николай </a:t>
            </a:r>
            <a:r>
              <a:rPr lang="ru-RU" dirty="0" err="1" smtClean="0"/>
              <a:t>демидович</a:t>
            </a:r>
            <a:r>
              <a:rPr lang="ru-RU" dirty="0" smtClean="0"/>
              <a:t> 1992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2292" name="Picture 4" descr="C:\Documents and Settings\Admin\Рабочий стол\никол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1357298"/>
            <a:ext cx="400052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/>
              <a:t>Родная сестра Николая </a:t>
            </a:r>
            <a:r>
              <a:rPr lang="ru-RU" i="1" u="sng" dirty="0" err="1" smtClean="0"/>
              <a:t>Демидовича</a:t>
            </a:r>
            <a:r>
              <a:rPr lang="ru-RU" i="1" u="sng" dirty="0" smtClean="0"/>
              <a:t> с семьёй, 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i="1" u="sng" dirty="0" smtClean="0">
                <a:latin typeface="Times New Roman" pitchFamily="18" charset="0"/>
                <a:cs typeface="Times New Roman" pitchFamily="18" charset="0"/>
              </a:rPr>
              <a:t>тоже воевавшая на войне вместе с мужем, дошли до Москвы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3314" name="Picture 2" descr="C:\Documents and Settings\Admin\Рабочий стол\сестра галина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4652992" cy="4133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3286124"/>
            <a:ext cx="3429000" cy="20574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/>
              <a:t>Победа </a:t>
            </a:r>
            <a:r>
              <a:rPr lang="ru-RU" sz="2700" dirty="0" smtClean="0"/>
              <a:t>досталась очень нелегко, отдали своё жизнь миллионы людей за мир на земле, и наша обязанность чтить светлую память о них, тех , кто подарил нам светлое будущее.</a:t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4340" name="Picture 4" descr="C:\Documents and Settings\Admin\Рабочий стол\памятни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407196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u="sng" dirty="0" smtClean="0"/>
              <a:t>Брат Михаил </a:t>
            </a:r>
            <a:r>
              <a:rPr lang="ru-RU" sz="3600" i="1" u="sng" dirty="0" err="1" smtClean="0"/>
              <a:t>Демидович</a:t>
            </a:r>
            <a:endParaRPr lang="ru-RU" sz="36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i="1" u="sng" dirty="0" smtClean="0"/>
              <a:t>Сёстры  </a:t>
            </a:r>
            <a:r>
              <a:rPr lang="ru-RU" sz="3200" i="1" u="sng" dirty="0" smtClean="0"/>
              <a:t>Г</a:t>
            </a:r>
            <a:r>
              <a:rPr lang="ru-RU" sz="3200" i="1" u="sng" dirty="0" smtClean="0"/>
              <a:t>алина </a:t>
            </a:r>
            <a:r>
              <a:rPr lang="ru-RU" sz="3200" i="1" u="sng" dirty="0" err="1" smtClean="0"/>
              <a:t>Д</a:t>
            </a:r>
            <a:r>
              <a:rPr lang="ru-RU" sz="3200" i="1" u="sng" dirty="0" err="1" smtClean="0"/>
              <a:t>емидовна</a:t>
            </a:r>
            <a:endParaRPr lang="ru-RU" sz="3200" i="1" u="sng" dirty="0" smtClean="0"/>
          </a:p>
          <a:p>
            <a:endParaRPr lang="ru-RU" sz="3200" i="1" u="sng" dirty="0" smtClean="0"/>
          </a:p>
          <a:p>
            <a:r>
              <a:rPr lang="ru-RU" sz="3200" i="1" u="sng" dirty="0" smtClean="0"/>
              <a:t>Мария </a:t>
            </a:r>
            <a:r>
              <a:rPr lang="ru-RU" sz="3200" i="1" u="sng" dirty="0" err="1" smtClean="0"/>
              <a:t>Д</a:t>
            </a:r>
            <a:r>
              <a:rPr lang="ru-RU" sz="3200" i="1" u="sng" dirty="0" err="1" smtClean="0"/>
              <a:t>емидовна</a:t>
            </a:r>
            <a:endParaRPr lang="ru-RU" sz="3200" i="1" u="sng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2051" name="Picture 3" descr="C:\Documents and Settings\Admin\Рабочий стол\брат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215531" y="-644083"/>
            <a:ext cx="2567000" cy="414087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сестры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803735"/>
            <a:ext cx="3929090" cy="4054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i="1" u="sng" dirty="0" smtClean="0"/>
              <a:t>В октябре  1941 года ушёл на фронт мой прадедушка</a:t>
            </a:r>
            <a:endParaRPr lang="ru-RU" sz="3200" b="1" i="1" u="sng" dirty="0"/>
          </a:p>
        </p:txBody>
      </p:sp>
      <p:pic>
        <p:nvPicPr>
          <p:cNvPr id="3075" name="Picture 3" descr="C:\Documents and Settings\Admin\Рабочий стол\николай в москве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3786182" y="214290"/>
            <a:ext cx="3071834" cy="3224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Воевал на курской дуге</a:t>
            </a:r>
            <a:br>
              <a:rPr lang="ru-RU" sz="3200" dirty="0" smtClean="0"/>
            </a:br>
            <a:r>
              <a:rPr lang="ru-RU" sz="3200" dirty="0" smtClean="0"/>
              <a:t>под Москвой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на других фронтах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i-main-pic" descr="Картинка 8 из 5609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5" y="1000108"/>
            <a:ext cx="4286280" cy="414340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Награда Родины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i="1" u="sng" dirty="0" smtClean="0"/>
              <a:t>Медаль за Варшава</a:t>
            </a:r>
            <a:endParaRPr lang="ru-RU" sz="3200" i="1" u="sng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C:\Documents and Settings\Admin\Рабочий стол\варшав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00108"/>
            <a:ext cx="407196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i="1" u="sng" dirty="0" smtClean="0"/>
              <a:t>Медаль за отвагу</a:t>
            </a:r>
            <a:endParaRPr lang="ru-RU" sz="4400" b="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6146" name="Picture 2" descr="C:\Documents and Settings\Admin\Рабочий стол\5pfза отвагу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4316242" cy="4254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u="sng" dirty="0" smtClean="0"/>
              <a:t>Орден Красной звезды</a:t>
            </a:r>
            <a:endParaRPr lang="ru-RU" sz="44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7170" name="Picture 2" descr="C:\Documents and Settings\Admin\Рабочий стол\звез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4143404" cy="3901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 2Ордена Великой Отечественной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i="1" u="sng" dirty="0" smtClean="0"/>
              <a:t>Войной2, 3 степени</a:t>
            </a:r>
            <a:r>
              <a:rPr lang="ru-RU" sz="2800" i="1" u="sng" dirty="0" smtClean="0"/>
              <a:t/>
            </a:r>
            <a:br>
              <a:rPr lang="ru-RU" sz="2800" i="1" u="sng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29256" y="3286124"/>
            <a:ext cx="3429000" cy="1920240"/>
          </a:xfrm>
        </p:spPr>
        <p:txBody>
          <a:bodyPr>
            <a:normAutofit/>
          </a:bodyPr>
          <a:lstStyle/>
          <a:p>
            <a:endParaRPr lang="ru-RU" sz="3200" b="1" i="1" u="sng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 descr="C:\Documents and Settings\Admin\Рабочий стол\вов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3"/>
            <a:ext cx="3786214" cy="4081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u="sng" dirty="0" smtClean="0"/>
              <a:t>После войны в 1947 году женился на</a:t>
            </a:r>
            <a:endParaRPr lang="ru-RU" sz="36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i="1" u="sng" dirty="0" smtClean="0"/>
              <a:t>Агафье </a:t>
            </a:r>
            <a:r>
              <a:rPr lang="ru-RU" sz="3200" i="1" u="sng" dirty="0" smtClean="0"/>
              <a:t>Зверевой</a:t>
            </a:r>
            <a:endParaRPr lang="ru-RU" sz="32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 descr="C:\Documents and Settings\Admin\Рабочий стол\николай с женой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5"/>
            <a:ext cx="4143403" cy="446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90</Words>
  <Application>Microsoft Office PowerPoint</Application>
  <PresentationFormat>Экран (4:3)</PresentationFormat>
  <Paragraphs>24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Мой прадедушка   Бутаков николай  Демидович</vt:lpstr>
      <vt:lpstr>Брат Михаил Демидович</vt:lpstr>
      <vt:lpstr>    </vt:lpstr>
      <vt:lpstr>Воевал на курской дуге под Москвой  на других фронтах</vt:lpstr>
      <vt:lpstr>Награда Родины</vt:lpstr>
      <vt:lpstr>Медаль за отвагу</vt:lpstr>
      <vt:lpstr>Орден Красной звезды</vt:lpstr>
      <vt:lpstr> 2Ордена Великой Отечественной  Войной2, 3 степени </vt:lpstr>
      <vt:lpstr>После войны в 1947 году женился на</vt:lpstr>
      <vt:lpstr>   Дочь Николай демидович татьяна с дочерью галиной , в Санкт- Петербурге</vt:lpstr>
      <vt:lpstr>Николай Демидович с женой Агафьей Зверевой</vt:lpstr>
      <vt:lpstr>Семья Бутаковых на своём огороде</vt:lpstr>
      <vt:lpstr>Мой прадедушка Николай демидович 1992</vt:lpstr>
      <vt:lpstr>Родная сестра Николая Демидовича с семьёй, </vt:lpstr>
      <vt:lpstr>   Победа досталась очень нелегко, отдали своё жизнь миллионы людей за мир на земле, и наша обязанность чтить светлую память о них, тех , кто подарил нам светлое будущее. 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  Бутаков николай  Демидович</dc:title>
  <dc:creator>Admin</dc:creator>
  <cp:lastModifiedBy>Admin</cp:lastModifiedBy>
  <cp:revision>12</cp:revision>
  <dcterms:created xsi:type="dcterms:W3CDTF">2013-11-13T12:14:06Z</dcterms:created>
  <dcterms:modified xsi:type="dcterms:W3CDTF">2013-11-13T14:08:31Z</dcterms:modified>
</cp:coreProperties>
</file>