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octor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1643050"/>
            <a:ext cx="4617720" cy="493776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714612" y="500042"/>
            <a:ext cx="5924892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At the Doctor’s.</a:t>
            </a:r>
            <a:endParaRPr lang="ru-RU" sz="6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ras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3071810"/>
            <a:ext cx="4786314" cy="324972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14678" y="1000108"/>
            <a:ext cx="550072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latin typeface="Times New Roman" pitchFamily="18" charset="0"/>
                <a:cs typeface="Times New Roman" pitchFamily="18" charset="0"/>
              </a:rPr>
              <a:t>She has a rash.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ackach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86050" y="0"/>
            <a:ext cx="6096000" cy="4064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14348" y="4857760"/>
            <a:ext cx="84296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latin typeface="Times New Roman" pitchFamily="18" charset="0"/>
                <a:cs typeface="Times New Roman" pitchFamily="18" charset="0"/>
              </a:rPr>
              <a:t>He has a backache.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0" y="3"/>
          <a:ext cx="9144000" cy="68637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/>
                <a:gridCol w="4572000"/>
              </a:tblGrid>
              <a:tr h="642938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Symptom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Prescription 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42938"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headache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don’t carry heavy things.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42938">
                <a:tc>
                  <a:txBody>
                    <a:bodyPr/>
                    <a:lstStyle/>
                    <a:p>
                      <a:r>
                        <a:rPr lang="en-US" sz="28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cold</a:t>
                      </a:r>
                      <a:endParaRPr lang="ru-RU" sz="2800" b="1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take some anti-allergic medicines.</a:t>
                      </a:r>
                    </a:p>
                    <a:p>
                      <a:endParaRPr lang="ru-RU" sz="2800" b="1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42938">
                <a:tc>
                  <a:txBody>
                    <a:bodyPr/>
                    <a:lstStyle/>
                    <a:p>
                      <a:r>
                        <a:rPr lang="en-US" sz="28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backache</a:t>
                      </a:r>
                      <a:endParaRPr lang="ru-RU" sz="2800" b="1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drink warm milk with butter and honey.</a:t>
                      </a:r>
                      <a:endParaRPr lang="ru-RU" sz="2800" b="1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42938">
                <a:tc>
                  <a:txBody>
                    <a:bodyPr/>
                    <a:lstStyle/>
                    <a:p>
                      <a:r>
                        <a:rPr lang="en-US" sz="28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cough</a:t>
                      </a:r>
                      <a:endParaRPr lang="ru-RU" sz="2800" b="1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take a 15 minutes walk.</a:t>
                      </a:r>
                      <a:endParaRPr lang="ru-RU" sz="2800" b="1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endParaRPr lang="ru-RU" sz="2800" b="1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42938">
                <a:tc>
                  <a:txBody>
                    <a:bodyPr/>
                    <a:lstStyle/>
                    <a:p>
                      <a:r>
                        <a:rPr lang="en-US" sz="28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toothache</a:t>
                      </a:r>
                      <a:endParaRPr lang="ru-RU" sz="2800" b="1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don’t eat sweets and go to the dentist.</a:t>
                      </a:r>
                      <a:endParaRPr lang="ru-RU" sz="2800" b="1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42938">
                <a:tc>
                  <a:txBody>
                    <a:bodyPr/>
                    <a:lstStyle/>
                    <a:p>
                      <a:r>
                        <a:rPr lang="en-US" sz="28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allergy</a:t>
                      </a:r>
                      <a:endParaRPr lang="ru-RU" sz="2800" b="1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stay at home, keep warm, drink a lot of fluids.</a:t>
                      </a:r>
                      <a:endParaRPr lang="ru-RU" sz="2800" b="1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endParaRPr lang="ru-RU" sz="2800" b="1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running nos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71472" y="5500702"/>
            <a:ext cx="835824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latin typeface="Times New Roman" pitchFamily="18" charset="0"/>
                <a:cs typeface="Times New Roman" pitchFamily="18" charset="0"/>
              </a:rPr>
              <a:t>She has a running nose.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toothach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5720" y="5715016"/>
            <a:ext cx="62865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He has a toothache.</a:t>
            </a:r>
            <a:endParaRPr lang="ru-RU" sz="5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ore throa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5786" y="357166"/>
            <a:ext cx="3594100" cy="51816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786050" y="5429264"/>
            <a:ext cx="607223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He has a sore throat.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tomachach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628" y="0"/>
            <a:ext cx="4143372" cy="61436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2844" y="714356"/>
            <a:ext cx="7143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latin typeface="Times New Roman" pitchFamily="18" charset="0"/>
                <a:cs typeface="Times New Roman" pitchFamily="18" charset="0"/>
              </a:rPr>
              <a:t>She has a stomach ache.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ev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00694" y="1500174"/>
            <a:ext cx="3357554" cy="364333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00034" y="857232"/>
            <a:ext cx="45720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latin typeface="Times New Roman" pitchFamily="18" charset="0"/>
                <a:cs typeface="Times New Roman" pitchFamily="18" charset="0"/>
              </a:rPr>
              <a:t>She has a fever.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eadach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2844" y="5715016"/>
            <a:ext cx="87868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>
                <a:latin typeface="Times New Roman" pitchFamily="18" charset="0"/>
                <a:cs typeface="Times New Roman" pitchFamily="18" charset="0"/>
              </a:rPr>
              <a:t>She has a splitting headache.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llerg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6216" y="0"/>
            <a:ext cx="4857784" cy="514353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57158" y="5429264"/>
            <a:ext cx="65722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>
                <a:latin typeface="Times New Roman" pitchFamily="18" charset="0"/>
                <a:cs typeface="Times New Roman" pitchFamily="18" charset="0"/>
              </a:rPr>
              <a:t>She has an allergy.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oug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228736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071934" y="1142984"/>
            <a:ext cx="50720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>
                <a:latin typeface="Times New Roman" pitchFamily="18" charset="0"/>
                <a:cs typeface="Times New Roman" pitchFamily="18" charset="0"/>
              </a:rPr>
              <a:t>She has a cough.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112</Words>
  <Application>Microsoft Office PowerPoint</Application>
  <PresentationFormat>Экран (4:3)</PresentationFormat>
  <Paragraphs>25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Пользователь</cp:lastModifiedBy>
  <cp:revision>14</cp:revision>
  <dcterms:created xsi:type="dcterms:W3CDTF">2014-03-02T18:11:34Z</dcterms:created>
  <dcterms:modified xsi:type="dcterms:W3CDTF">2016-01-31T15:55:14Z</dcterms:modified>
</cp:coreProperties>
</file>