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70" r:id="rId3"/>
    <p:sldId id="271" r:id="rId4"/>
    <p:sldId id="258" r:id="rId5"/>
    <p:sldId id="260" r:id="rId6"/>
    <p:sldId id="264" r:id="rId7"/>
    <p:sldId id="261" r:id="rId8"/>
    <p:sldId id="262" r:id="rId9"/>
    <p:sldId id="263" r:id="rId10"/>
    <p:sldId id="266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1126D28-25F7-4AE5-96A0-4833F39C48F1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8CB7797-648A-4E6B-B368-F409D08B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188640"/>
            <a:ext cx="7704855" cy="6408712"/>
          </a:xfrm>
        </p:spPr>
      </p:pic>
    </p:spTree>
    <p:extLst>
      <p:ext uri="{BB962C8B-B14F-4D97-AF65-F5344CB8AC3E}">
        <p14:creationId xmlns:p14="http://schemas.microsoft.com/office/powerpoint/2010/main" val="5303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5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260648"/>
            <a:ext cx="3024336" cy="266429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>Почему мы называем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Наше детство золотым?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Потому что мы играем,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Веселимся и шалим.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Потому что окружает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Нас заботою семья,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Потому что обожают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Нас родные и друзья!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8640"/>
            <a:ext cx="2664296" cy="19956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620688"/>
            <a:ext cx="2619375" cy="1743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t="6598" r="4377" b="5817"/>
          <a:stretch/>
        </p:blipFill>
        <p:spPr>
          <a:xfrm>
            <a:off x="3239798" y="2442301"/>
            <a:ext cx="2954194" cy="1934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593713"/>
            <a:ext cx="2533650" cy="1809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80928"/>
            <a:ext cx="2105025" cy="21717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920" y="4627418"/>
            <a:ext cx="2466975" cy="18478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5" t="7344" r="6658" b="7281"/>
          <a:stretch/>
        </p:blipFill>
        <p:spPr>
          <a:xfrm>
            <a:off x="5140036" y="4627418"/>
            <a:ext cx="2950124" cy="189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72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2786058"/>
            <a:ext cx="7406640" cy="17526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ГБДОУ № 51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Калининского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района Санкт-Петербурга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Дмитриева Валентина Федоровна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9799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Пословицы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060848"/>
            <a:ext cx="8291264" cy="2088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8153400" cy="485740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Родительское сердце – в детях.</a:t>
            </a:r>
          </a:p>
          <a:p>
            <a:pPr marL="82296" indent="0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Дети не в тягость, а в радость.</a:t>
            </a:r>
          </a:p>
          <a:p>
            <a:pPr marL="82296" indent="0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Семья сильна, когда над ней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крыша одна.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332657"/>
            <a:ext cx="2376265" cy="16851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533" y="2420888"/>
            <a:ext cx="2628900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251427"/>
            <a:ext cx="2664296" cy="241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5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050904" cy="691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Дружная семья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08720"/>
            <a:ext cx="3810000" cy="50405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Если дочка не упряма,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Если папа не сердит,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Если бабушка на маму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Исподлобья не глядит.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Если добрые слова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Слышишь с самого утра,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Значит папа, мама, я –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Кто? – хорошая семья!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980728"/>
            <a:ext cx="2376264" cy="15613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0648"/>
            <a:ext cx="2628900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84082"/>
            <a:ext cx="2619375" cy="17430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27007"/>
            <a:ext cx="1905000" cy="24003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429000"/>
            <a:ext cx="1866900" cy="24574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30" y="4211433"/>
            <a:ext cx="3398604" cy="226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1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000"/>
                            </p:stCondLst>
                            <p:childTnLst>
                              <p:par>
                                <p:cTn id="7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4402832" cy="54792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жизнь и развитие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87046" y="908720"/>
            <a:ext cx="4733026" cy="13681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0099"/>
                </a:solidFill>
              </a:rPr>
              <a:t>Я расту на радость маме, </a:t>
            </a:r>
          </a:p>
          <a:p>
            <a:r>
              <a:rPr lang="ru-RU" sz="1800" dirty="0">
                <a:solidFill>
                  <a:srgbClr val="000099"/>
                </a:solidFill>
              </a:rPr>
              <a:t>Н</a:t>
            </a:r>
            <a:r>
              <a:rPr lang="ru-RU" sz="1800" dirty="0" smtClean="0">
                <a:solidFill>
                  <a:srgbClr val="000099"/>
                </a:solidFill>
              </a:rPr>
              <a:t>о приходится признать, </a:t>
            </a:r>
          </a:p>
          <a:p>
            <a:r>
              <a:rPr lang="ru-RU" sz="1800" dirty="0">
                <a:solidFill>
                  <a:srgbClr val="000099"/>
                </a:solidFill>
              </a:rPr>
              <a:t>Ч</a:t>
            </a:r>
            <a:r>
              <a:rPr lang="ru-RU" sz="1800" dirty="0" smtClean="0">
                <a:solidFill>
                  <a:srgbClr val="000099"/>
                </a:solidFill>
              </a:rPr>
              <a:t>тоб я вырос  лучшим самым, </a:t>
            </a:r>
          </a:p>
          <a:p>
            <a:r>
              <a:rPr lang="ru-RU" sz="1800" dirty="0">
                <a:solidFill>
                  <a:srgbClr val="000099"/>
                </a:solidFill>
              </a:rPr>
              <a:t>К</a:t>
            </a:r>
            <a:r>
              <a:rPr lang="ru-RU" sz="1800" dirty="0" smtClean="0">
                <a:solidFill>
                  <a:srgbClr val="000099"/>
                </a:solidFill>
              </a:rPr>
              <a:t>ак мне много нужно дать!</a:t>
            </a:r>
            <a:endParaRPr lang="ru-RU" sz="1800" dirty="0">
              <a:solidFill>
                <a:srgbClr val="000099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179" y="926872"/>
            <a:ext cx="2393057" cy="246885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4" y="2237809"/>
            <a:ext cx="3096344" cy="23158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905221"/>
            <a:ext cx="3124200" cy="1466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439" y="3791646"/>
            <a:ext cx="2019300" cy="152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20271"/>
            <a:ext cx="19050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1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54792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Право на имя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9691" y="836712"/>
            <a:ext cx="5184576" cy="15121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Вовочки и Леночки, 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Андрюшки и </a:t>
            </a:r>
            <a:r>
              <a:rPr lang="ru-RU" sz="1800" dirty="0" err="1" smtClean="0">
                <a:solidFill>
                  <a:srgbClr val="7030A0"/>
                </a:solidFill>
              </a:rPr>
              <a:t>Аришки</a:t>
            </a:r>
            <a:r>
              <a:rPr lang="ru-RU" sz="1800" dirty="0" smtClean="0">
                <a:solidFill>
                  <a:srgbClr val="7030A0"/>
                </a:solidFill>
              </a:rPr>
              <a:t> –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Каждый день рождаются девчонки и мальчишки,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Пользуются с первых дней правами своими –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Ведь с пеленок человек получает ИМЯ.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93309"/>
            <a:ext cx="2466975" cy="184785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30441"/>
            <a:ext cx="2705100" cy="16859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60648"/>
            <a:ext cx="2466975" cy="18478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16832"/>
            <a:ext cx="2638425" cy="1733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066" y="4581129"/>
            <a:ext cx="2520201" cy="16759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71592"/>
            <a:ext cx="2736304" cy="204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3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7639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B050"/>
                </a:solidFill>
              </a:rPr>
              <a:t>Право на семью – право жить и не разлучаться со своими родителями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52736"/>
            <a:ext cx="4978896" cy="122413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Когда мамы рядом нет, папа где-то далеко,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Мне так грустно, одиноко и на сердце нелегко.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А им плохо без меня -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Мы же дружная семья!</a:t>
            </a:r>
          </a:p>
          <a:p>
            <a:endParaRPr lang="ru-RU" sz="1800" dirty="0" smtClean="0">
              <a:solidFill>
                <a:srgbClr val="7030A0"/>
              </a:solidFill>
            </a:endParaRPr>
          </a:p>
          <a:p>
            <a:endParaRPr lang="ru-RU" sz="1800" dirty="0">
              <a:solidFill>
                <a:srgbClr val="7030A0"/>
              </a:solidFill>
            </a:endParaRPr>
          </a:p>
          <a:p>
            <a:endParaRPr lang="ru-RU" sz="1800" dirty="0" smtClean="0">
              <a:solidFill>
                <a:srgbClr val="7030A0"/>
              </a:solidFill>
            </a:endParaRPr>
          </a:p>
          <a:p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19" name="Объект 1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14" y="980728"/>
            <a:ext cx="3029845" cy="2016224"/>
          </a:xfr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250" y="1844824"/>
            <a:ext cx="3138054" cy="20882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462"/>
          <a:stretch/>
        </p:blipFill>
        <p:spPr>
          <a:xfrm>
            <a:off x="539551" y="3356992"/>
            <a:ext cx="2732077" cy="200537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15" y="4359678"/>
            <a:ext cx="3003037" cy="207996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17032"/>
            <a:ext cx="195262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54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571184" cy="619934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Право на защиту и уход со стороны родителей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908720"/>
            <a:ext cx="4464496" cy="113054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Знайте, что бить, обижать и неволить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Ребенка закон никому не позволит.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Дети – не куклы, любой Карабас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Будет серьезно наказан у нас.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76872"/>
            <a:ext cx="2888574" cy="3672408"/>
          </a:xfr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4007823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628800"/>
            <a:ext cx="1905000" cy="152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960" y="98072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4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482952" cy="54792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Право на игры, отдых и досуг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9260" y="878085"/>
            <a:ext cx="4402832" cy="112473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Бабушка не прыгает, дедушка не скачет,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Ну, и что, ведь это ничего не значит.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Положено ребенку расти, шуметь, играть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И права этого никто не может отобрать.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" t="2755" r="4027" b="12283"/>
          <a:stretch/>
        </p:blipFill>
        <p:spPr>
          <a:xfrm>
            <a:off x="4788024" y="1772816"/>
            <a:ext cx="2593896" cy="2176086"/>
          </a:xfr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" t="22293" r="14070" b="6746"/>
          <a:stretch/>
        </p:blipFill>
        <p:spPr>
          <a:xfrm>
            <a:off x="6948264" y="255963"/>
            <a:ext cx="1900956" cy="236898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51017"/>
            <a:ext cx="3004628" cy="237626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221088"/>
            <a:ext cx="2736304" cy="232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9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6778"/>
            <a:ext cx="8424936" cy="6199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Право на медицинское обслуживание и образование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908720"/>
            <a:ext cx="5112568" cy="119674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Ребенок сам не может лечиться,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Суп себе не сварит, не сможет  учиться.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Потому-то, чтоб ребенка защитить и воспитать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Самых лучших  специалистов нужно  назначать.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052736"/>
            <a:ext cx="3327798" cy="194421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91" y="2276871"/>
            <a:ext cx="2619375" cy="17430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64502"/>
            <a:ext cx="2419350" cy="1885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91" y="4407477"/>
            <a:ext cx="2352675" cy="19431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45024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5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1058</TotalTime>
  <Words>321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Пословицы</vt:lpstr>
      <vt:lpstr>Дружная семья</vt:lpstr>
      <vt:lpstr>Право на жизнь и развитие</vt:lpstr>
      <vt:lpstr>Право на имя</vt:lpstr>
      <vt:lpstr>Право на семью – право жить и не разлучаться со своими родителями</vt:lpstr>
      <vt:lpstr>Право на защиту и уход со стороны родителей</vt:lpstr>
      <vt:lpstr>Право на игры, отдых и досуг</vt:lpstr>
      <vt:lpstr>Право на медицинское обслуживание и образование</vt:lpstr>
      <vt:lpstr>Презентация PowerPoint</vt:lpstr>
      <vt:lpstr>Презентацию выполнила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РЕБЕНКА</dc:title>
  <dc:creator>Валентина</dc:creator>
  <cp:lastModifiedBy>Валентина</cp:lastModifiedBy>
  <cp:revision>69</cp:revision>
  <dcterms:created xsi:type="dcterms:W3CDTF">2013-01-15T14:00:21Z</dcterms:created>
  <dcterms:modified xsi:type="dcterms:W3CDTF">2018-07-31T15:48:41Z</dcterms:modified>
</cp:coreProperties>
</file>