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ru/url?sa=i&amp;rct=j&amp;q=&#1082;&#1072;&#1088;&#1090;&#1080;&#1085;&#1082;&#1080;+&#1075;&#1085;&#1086;&#1084;&#1080;&#1082;&#1080;+&#1073;&#1077;&#1089;&#1087;&#1083;&#1072;&#1090;&#1085;&#1086;&amp;source=images&amp;cd=&amp;cad=rja&amp;docid=mz9neymVPZnpSM&amp;tbnid=tDx1qrYKiW7_8M:&amp;ved=0CAUQjRw&amp;url=http://allday2.com/index.php?newsid=291665&amp;ei=HJitUZiQKYWi4gTfo4GQCQ&amp;bvm=bv.47244034,d.bGE&amp;psig=AFQjCNFC6WYNA7-8uwQhOqlfPnV_J4iTkQ&amp;ust=1370417456932971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13" Type="http://schemas.openxmlformats.org/officeDocument/2006/relationships/image" Target="../media/image8.png"/><Relationship Id="rId3" Type="http://schemas.openxmlformats.org/officeDocument/2006/relationships/audio" Target="file:///F:\&#1084;&#1091;&#1079;&#1099;&#1082;&#1072;%20&#1076;&#1083;&#1103;%20&#1080;&#1075;&#1088;&#1099;\Belogor_Volodimir_Maslakov_-_Gitary_Zvuki_(xMusic.me).mp3" TargetMode="External"/><Relationship Id="rId7" Type="http://schemas.openxmlformats.org/officeDocument/2006/relationships/image" Target="../media/image2.png"/><Relationship Id="rId12" Type="http://schemas.openxmlformats.org/officeDocument/2006/relationships/image" Target="../media/image7.jpeg"/><Relationship Id="rId2" Type="http://schemas.openxmlformats.org/officeDocument/2006/relationships/audio" Target="file:///C:\Users\Madoy172\Downloads\&#1055;&#1077;&#1090;&#1088;%20&#1044;&#1088;&#1072;&#1085;&#1075;&#1072;%20-%20CHARDASH%20%20(audiopoisk.com)%20(1).mp3" TargetMode="External"/><Relationship Id="rId1" Type="http://schemas.openxmlformats.org/officeDocument/2006/relationships/audio" Target="file:///F:\&#1084;&#1091;&#1079;&#1099;&#1082;&#1072;%20&#1076;&#1083;&#1103;%20&#1080;&#1075;&#1088;&#1099;\&#1072;&#1082;&#1082;&#1072;&#1088;&#1076;&#1077;&#1086;&#1085;.mp3" TargetMode="Externa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6.gif"/><Relationship Id="rId5" Type="http://schemas.openxmlformats.org/officeDocument/2006/relationships/audio" Target="file:///F:\&#1084;&#1091;&#1079;&#1099;&#1082;&#1072;%20&#1076;&#1083;&#1103;%20&#1080;&#1075;&#1088;&#1099;\&#1074;&#1080;&#1086;&#1083;&#1086;&#1085;&#1095;&#1077;&#1083;&#1100;.mp3" TargetMode="External"/><Relationship Id="rId10" Type="http://schemas.openxmlformats.org/officeDocument/2006/relationships/image" Target="../media/image5.jpeg"/><Relationship Id="rId4" Type="http://schemas.openxmlformats.org/officeDocument/2006/relationships/audio" Target="file:///F:\&#1084;&#1091;&#1079;&#1099;&#1082;&#1072;%20&#1076;&#1083;&#1103;%20&#1080;&#1075;&#1088;&#1099;\&#1089;&#1082;&#1088;&#1080;&#1087;&#1082;&#1072;%20&#1089;&#1086;&#1083;&#1086;.mp3" TargetMode="External"/><Relationship Id="rId9" Type="http://schemas.openxmlformats.org/officeDocument/2006/relationships/image" Target="../media/image4.jpeg"/><Relationship Id="rId1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audio" Target="file:///F:\&#1084;&#1091;&#1079;&#1099;&#1082;&#1072;%20&#1076;&#1083;&#1103;%20&#1080;&#1075;&#1088;&#1099;\&#1083;&#1086;&#1078;&#1082;&#1080;.mp3" TargetMode="External"/><Relationship Id="rId7" Type="http://schemas.openxmlformats.org/officeDocument/2006/relationships/image" Target="../media/image12.jpeg"/><Relationship Id="rId2" Type="http://schemas.openxmlformats.org/officeDocument/2006/relationships/audio" Target="file:///F:\&#1084;&#1091;&#1079;&#1099;&#1082;&#1072;%20&#1076;&#1083;&#1103;%20&#1080;&#1075;&#1088;&#1099;\&#1073;&#1072;&#1088;&#1072;&#1073;&#1072;&#1085;.mp3" TargetMode="External"/><Relationship Id="rId1" Type="http://schemas.openxmlformats.org/officeDocument/2006/relationships/audio" Target="file:///F:\&#1084;&#1091;&#1079;&#1099;&#1082;&#1072;%20&#1076;&#1083;&#1103;%20&#1080;&#1075;&#1088;&#1099;\&#1087;&#1080;&#1072;&#1085;&#1080;&#1085;&#1086;.mp3" TargetMode="External"/><Relationship Id="rId6" Type="http://schemas.openxmlformats.org/officeDocument/2006/relationships/image" Target="../media/image11.jpeg"/><Relationship Id="rId11" Type="http://schemas.openxmlformats.org/officeDocument/2006/relationships/image" Target="../media/image9.png"/><Relationship Id="rId5" Type="http://schemas.openxmlformats.org/officeDocument/2006/relationships/image" Target="../media/image10.jpeg"/><Relationship Id="rId10" Type="http://schemas.openxmlformats.org/officeDocument/2006/relationships/image" Target="../media/image8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4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gif"/><Relationship Id="rId3" Type="http://schemas.openxmlformats.org/officeDocument/2006/relationships/audio" Target="file:///F:\&#1084;&#1091;&#1079;&#1099;&#1082;&#1072;%20&#1076;&#1083;&#1103;%20&#1080;&#1075;&#1088;&#1099;\&#1090;&#1088;&#1091;&#1073;&#1072;.mp3" TargetMode="External"/><Relationship Id="rId7" Type="http://schemas.openxmlformats.org/officeDocument/2006/relationships/image" Target="../media/image16.jpeg"/><Relationship Id="rId2" Type="http://schemas.openxmlformats.org/officeDocument/2006/relationships/audio" Target="file:///F:\&#1084;&#1091;&#1079;&#1099;&#1082;&#1072;%20&#1076;&#1083;&#1103;%20&#1080;&#1075;&#1088;&#1099;\&#1076;&#1091;&#1076;&#1082;&#1072;.mp3" TargetMode="External"/><Relationship Id="rId1" Type="http://schemas.openxmlformats.org/officeDocument/2006/relationships/audio" Target="file:///F:\&#1084;&#1091;&#1079;&#1099;&#1082;&#1072;%20&#1076;&#1083;&#1103;%20&#1080;&#1075;&#1088;&#1099;\&#1082;&#1086;&#1083;&#1086;&#1082;&#1083;&#1100;&#1095;&#1080;&#1082;&#1080;.mp3" TargetMode="External"/><Relationship Id="rId6" Type="http://schemas.openxmlformats.org/officeDocument/2006/relationships/image" Target="../media/image15.jpeg"/><Relationship Id="rId11" Type="http://schemas.openxmlformats.org/officeDocument/2006/relationships/image" Target="../media/image9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6.gif"/><Relationship Id="rId4" Type="http://schemas.openxmlformats.org/officeDocument/2006/relationships/audio" Target="file:///F:\&#1084;&#1091;&#1079;&#1099;&#1082;&#1072;%20&#1076;&#1083;&#1103;%20&#1080;&#1075;&#1088;&#1099;\&#1089;&#1072;&#1082;&#1089;&#1086;&#1092;&#1086;&#1085;.mp3" TargetMode="External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audio" Target="file:///F:\&#1084;&#1091;&#1079;&#1099;&#1082;&#1072;%20&#1076;&#1083;&#1103;%20&#1080;&#1075;&#1088;&#1099;\&#1089;&#1080;&#1085;&#1090;&#1077;&#1079;&#1072;&#1090;&#1086;&#1088;.mp3" TargetMode="External"/><Relationship Id="rId7" Type="http://schemas.openxmlformats.org/officeDocument/2006/relationships/image" Target="../media/image20.jpeg"/><Relationship Id="rId12" Type="http://schemas.openxmlformats.org/officeDocument/2006/relationships/image" Target="../media/image9.png"/><Relationship Id="rId2" Type="http://schemas.openxmlformats.org/officeDocument/2006/relationships/audio" Target="file:///F:\&#1084;&#1091;&#1079;&#1099;&#1082;&#1072;%20&#1076;&#1083;&#1103;%20&#1080;&#1075;&#1088;&#1099;\&#1087;&#1080;&#1072;&#1085;&#1080;&#1085;&#1086;.mp3" TargetMode="External"/><Relationship Id="rId1" Type="http://schemas.openxmlformats.org/officeDocument/2006/relationships/audio" Target="file:///F:\&#1084;&#1091;&#1079;&#1099;&#1082;&#1072;%20&#1076;&#1083;&#1103;%20&#1080;&#1075;&#1088;&#1099;\&#1073;&#1072;&#1088;&#1072;&#1073;&#1072;&#1085;.mp3" TargetMode="External"/><Relationship Id="rId6" Type="http://schemas.openxmlformats.org/officeDocument/2006/relationships/image" Target="../media/image19.jpeg"/><Relationship Id="rId11" Type="http://schemas.openxmlformats.org/officeDocument/2006/relationships/image" Target="../media/image23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4.gif"/><Relationship Id="rId4" Type="http://schemas.openxmlformats.org/officeDocument/2006/relationships/audio" Target="file:///F:\&#1084;&#1091;&#1079;&#1099;&#1082;&#1072;%20&#1076;&#1083;&#1103;%20&#1080;&#1075;&#1088;&#1099;\&#1072;&#1082;&#1082;&#1072;&#1088;&#1076;&#1077;&#1086;&#1085;.mp3" TargetMode="External"/><Relationship Id="rId9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i.allday.ru/uploads/posts/2010-04/1270841636_c3b571f81cf4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488" y="1643050"/>
            <a:ext cx="3571900" cy="1470025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Музыкально – дидактическая игра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2996952"/>
            <a:ext cx="6400800" cy="857256"/>
          </a:xfrm>
        </p:spPr>
        <p:txBody>
          <a:bodyPr/>
          <a:lstStyle/>
          <a:p>
            <a:r>
              <a:rPr lang="ru-RU" sz="4800" b="1" dirty="0" smtClean="0">
                <a:solidFill>
                  <a:srgbClr val="00B0F0"/>
                </a:solidFill>
              </a:rPr>
              <a:t>«Что лишнее»</a:t>
            </a:r>
          </a:p>
          <a:p>
            <a:endParaRPr lang="ru-RU" dirty="0" smtClean="0">
              <a:solidFill>
                <a:srgbClr val="00B0F0"/>
              </a:solidFill>
            </a:endParaRPr>
          </a:p>
          <a:p>
            <a:endParaRPr lang="ru-RU" dirty="0" smtClean="0">
              <a:solidFill>
                <a:srgbClr val="00B0F0"/>
              </a:solidFill>
            </a:endParaRPr>
          </a:p>
          <a:p>
            <a:endParaRPr lang="ru-RU" dirty="0" smtClean="0">
              <a:solidFill>
                <a:srgbClr val="00B0F0"/>
              </a:solidFill>
            </a:endParaRPr>
          </a:p>
          <a:p>
            <a:endParaRPr lang="ru-RU" dirty="0" smtClean="0">
              <a:solidFill>
                <a:srgbClr val="00B0F0"/>
              </a:solidFill>
            </a:endParaRPr>
          </a:p>
          <a:p>
            <a:endParaRPr lang="ru-RU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аккардео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8715404" y="6429396"/>
            <a:ext cx="244475" cy="2444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Какой инструмент здесь лишний? </a:t>
            </a:r>
            <a:endParaRPr lang="ru-RU" dirty="0"/>
          </a:p>
        </p:txBody>
      </p:sp>
      <p:pic>
        <p:nvPicPr>
          <p:cNvPr id="1030" name="Picture 6" descr="http://www.planetapodelok.ru/wp-content/uploads/2010/01/violin_thl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15074" y="1142984"/>
            <a:ext cx="2786082" cy="2786083"/>
          </a:xfrm>
          <a:prstGeom prst="rect">
            <a:avLst/>
          </a:prstGeom>
          <a:noFill/>
        </p:spPr>
      </p:pic>
      <p:pic>
        <p:nvPicPr>
          <p:cNvPr id="1032" name="Picture 8" descr="http://static.freepik.com/free-photo/cello-vector-ai--cello-music-instrument-vector-illustrator_11-37526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57918" y="4103086"/>
            <a:ext cx="2786082" cy="2754914"/>
          </a:xfrm>
          <a:prstGeom prst="rect">
            <a:avLst/>
          </a:prstGeom>
          <a:noFill/>
        </p:spPr>
      </p:pic>
      <p:pic>
        <p:nvPicPr>
          <p:cNvPr id="1034" name="Picture 10" descr="http://eomi.ws/img/plucked/7str-guitar_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42844" y="4143380"/>
            <a:ext cx="3132000" cy="2505601"/>
          </a:xfrm>
          <a:prstGeom prst="rect">
            <a:avLst/>
          </a:prstGeom>
          <a:noFill/>
        </p:spPr>
      </p:pic>
      <p:pic>
        <p:nvPicPr>
          <p:cNvPr id="8" name="Picture 2" descr="http://mirgif.com/10/jemocii_12.gif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786182" y="1928802"/>
            <a:ext cx="2110265" cy="3748082"/>
          </a:xfrm>
          <a:prstGeom prst="rect">
            <a:avLst/>
          </a:prstGeom>
          <a:noFill/>
        </p:spPr>
      </p:pic>
      <p:pic>
        <p:nvPicPr>
          <p:cNvPr id="5122" name="Picture 2" descr="http://garmoshka-tula.ru/wp-content/uploads/2012/09/37_3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42844" y="1357298"/>
            <a:ext cx="3286148" cy="2577371"/>
          </a:xfrm>
          <a:prstGeom prst="rect">
            <a:avLst/>
          </a:prstGeom>
          <a:noFill/>
        </p:spPr>
      </p:pic>
      <p:pic>
        <p:nvPicPr>
          <p:cNvPr id="14" name="Петр Дранга - CHARDASH  (audiopoisk.com) (1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3" cstate="print"/>
          <a:stretch>
            <a:fillRect/>
          </a:stretch>
        </p:blipFill>
        <p:spPr>
          <a:xfrm>
            <a:off x="251520" y="1196752"/>
            <a:ext cx="244475" cy="244475"/>
          </a:xfrm>
          <a:prstGeom prst="rect">
            <a:avLst/>
          </a:prstGeom>
        </p:spPr>
      </p:pic>
      <p:pic>
        <p:nvPicPr>
          <p:cNvPr id="11" name="Belogor_Volodimir_Maslakov_-_Gitary_Zvuki_(xMusic.me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3"/>
          </p:nvPr>
        </p:nvPicPr>
        <p:blipFill>
          <a:blip r:embed="rId13" cstate="print"/>
          <a:stretch>
            <a:fillRect/>
          </a:stretch>
        </p:blipFill>
        <p:spPr>
          <a:xfrm>
            <a:off x="179512" y="6381328"/>
            <a:ext cx="304800" cy="304800"/>
          </a:xfrm>
          <a:prstGeom prst="rect">
            <a:avLst/>
          </a:prstGeom>
        </p:spPr>
      </p:pic>
      <p:pic>
        <p:nvPicPr>
          <p:cNvPr id="15" name="скрипка соло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4" cstate="print"/>
          <a:stretch>
            <a:fillRect/>
          </a:stretch>
        </p:blipFill>
        <p:spPr>
          <a:xfrm>
            <a:off x="8676456" y="1340768"/>
            <a:ext cx="304800" cy="304800"/>
          </a:xfrm>
          <a:prstGeom prst="rect">
            <a:avLst/>
          </a:prstGeom>
        </p:spPr>
      </p:pic>
      <p:pic>
        <p:nvPicPr>
          <p:cNvPr id="16" name="виолончель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4" cstate="print"/>
          <a:stretch>
            <a:fillRect/>
          </a:stretch>
        </p:blipFill>
        <p:spPr>
          <a:xfrm>
            <a:off x="8676456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886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19645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62576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11608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14604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http://eomi.ws/img/keyboard/piano_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214290"/>
            <a:ext cx="2838450" cy="2857500"/>
          </a:xfrm>
          <a:prstGeom prst="rect">
            <a:avLst/>
          </a:prstGeom>
          <a:noFill/>
        </p:spPr>
      </p:pic>
      <p:pic>
        <p:nvPicPr>
          <p:cNvPr id="1028" name="Picture 4" descr="http://car188.ru/images/image_620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57884" y="285728"/>
            <a:ext cx="2676525" cy="2762251"/>
          </a:xfrm>
          <a:prstGeom prst="rect">
            <a:avLst/>
          </a:prstGeom>
          <a:noFill/>
        </p:spPr>
      </p:pic>
      <p:pic>
        <p:nvPicPr>
          <p:cNvPr id="1032" name="Picture 8" descr="http://www.folkmusic.ru/images/buben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57884" y="4143380"/>
            <a:ext cx="2984628" cy="2542325"/>
          </a:xfrm>
          <a:prstGeom prst="rect">
            <a:avLst/>
          </a:prstGeom>
          <a:noFill/>
        </p:spPr>
      </p:pic>
      <p:pic>
        <p:nvPicPr>
          <p:cNvPr id="4098" name="Picture 2" descr="http://www.russkoe2011.ru/wp-content/uploads/2011/11/hoh_lozkach_40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3402000"/>
            <a:ext cx="3456000" cy="3456000"/>
          </a:xfrm>
          <a:prstGeom prst="rect">
            <a:avLst/>
          </a:prstGeom>
          <a:noFill/>
        </p:spPr>
      </p:pic>
      <p:pic>
        <p:nvPicPr>
          <p:cNvPr id="12" name="Picture 4" descr="http://www.animaatjes.de/bilder/s/schneewittchen/57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928926" y="2357430"/>
            <a:ext cx="3393305" cy="2714644"/>
          </a:xfrm>
          <a:prstGeom prst="rect">
            <a:avLst/>
          </a:prstGeom>
          <a:noFill/>
        </p:spPr>
      </p:pic>
      <p:pic>
        <p:nvPicPr>
          <p:cNvPr id="9" name="пианин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 cstate="print"/>
          <a:stretch>
            <a:fillRect/>
          </a:stretch>
        </p:blipFill>
        <p:spPr>
          <a:xfrm>
            <a:off x="8786842" y="6429396"/>
            <a:ext cx="244475" cy="244475"/>
          </a:xfrm>
          <a:prstGeom prst="rect">
            <a:avLst/>
          </a:prstGeom>
        </p:spPr>
      </p:pic>
      <p:pic>
        <p:nvPicPr>
          <p:cNvPr id="10" name="барабан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0" cstate="print"/>
          <a:stretch>
            <a:fillRect/>
          </a:stretch>
        </p:blipFill>
        <p:spPr>
          <a:xfrm>
            <a:off x="8532440" y="260648"/>
            <a:ext cx="304800" cy="304800"/>
          </a:xfrm>
          <a:prstGeom prst="rect">
            <a:avLst/>
          </a:prstGeom>
        </p:spPr>
      </p:pic>
      <p:pic>
        <p:nvPicPr>
          <p:cNvPr id="11" name="пианин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tretch>
            <a:fillRect/>
          </a:stretch>
        </p:blipFill>
        <p:spPr>
          <a:xfrm>
            <a:off x="251520" y="260648"/>
            <a:ext cx="304800" cy="304800"/>
          </a:xfrm>
          <a:prstGeom prst="rect">
            <a:avLst/>
          </a:prstGeom>
        </p:spPr>
      </p:pic>
      <p:pic>
        <p:nvPicPr>
          <p:cNvPr id="13" name="ложки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1" cstate="print"/>
          <a:stretch>
            <a:fillRect/>
          </a:stretch>
        </p:blipFill>
        <p:spPr>
          <a:xfrm>
            <a:off x="323528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063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30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4900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86588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http://pics.livejournal.com/skorpionshik/pic/0000yah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285728"/>
            <a:ext cx="2664000" cy="2222775"/>
          </a:xfrm>
          <a:prstGeom prst="rect">
            <a:avLst/>
          </a:prstGeom>
          <a:noFill/>
        </p:spPr>
      </p:pic>
      <p:pic>
        <p:nvPicPr>
          <p:cNvPr id="16388" name="Picture 4" descr="http://t3.gstatic.com/images?q=tbn:ANd9GcS2GWLYPloE75Rg1ai7DREEti3S-50GtO69MlLJ74hvYTayzauZQA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94774" y="260648"/>
            <a:ext cx="4068000" cy="2964386"/>
          </a:xfrm>
          <a:prstGeom prst="rect">
            <a:avLst/>
          </a:prstGeom>
          <a:noFill/>
        </p:spPr>
      </p:pic>
      <p:pic>
        <p:nvPicPr>
          <p:cNvPr id="16390" name="Picture 6" descr="http://krichevsky.info/wp-content/uploads/2013/01/12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4282" y="4214818"/>
            <a:ext cx="2428892" cy="2428892"/>
          </a:xfrm>
          <a:prstGeom prst="rect">
            <a:avLst/>
          </a:prstGeom>
          <a:noFill/>
        </p:spPr>
      </p:pic>
      <p:pic>
        <p:nvPicPr>
          <p:cNvPr id="16392" name="Picture 8" descr="http://900igr.net/datai/skazki-i-igry/CHej-zvuk-1.files/0010-011-Kolokolchik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29388" y="3571876"/>
            <a:ext cx="2286016" cy="3095507"/>
          </a:xfrm>
          <a:prstGeom prst="rect">
            <a:avLst/>
          </a:prstGeom>
          <a:noFill/>
        </p:spPr>
      </p:pic>
      <p:pic>
        <p:nvPicPr>
          <p:cNvPr id="9" name="Picture 2" descr="http://mirgif.com/10/jemocii_12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550920" y="2049621"/>
            <a:ext cx="2042160" cy="3627120"/>
          </a:xfrm>
          <a:prstGeom prst="rect">
            <a:avLst/>
          </a:prstGeom>
          <a:noFill/>
        </p:spPr>
      </p:pic>
      <p:pic>
        <p:nvPicPr>
          <p:cNvPr id="8" name="колокльчи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tretch>
            <a:fillRect/>
          </a:stretch>
        </p:blipFill>
        <p:spPr>
          <a:xfrm>
            <a:off x="7596336" y="5229200"/>
            <a:ext cx="244475" cy="244475"/>
          </a:xfrm>
          <a:prstGeom prst="rect">
            <a:avLst/>
          </a:prstGeom>
        </p:spPr>
      </p:pic>
      <p:pic>
        <p:nvPicPr>
          <p:cNvPr id="10" name="дудка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1" cstate="print"/>
          <a:stretch>
            <a:fillRect/>
          </a:stretch>
        </p:blipFill>
        <p:spPr>
          <a:xfrm>
            <a:off x="1115616" y="1628800"/>
            <a:ext cx="304800" cy="304800"/>
          </a:xfrm>
          <a:prstGeom prst="rect">
            <a:avLst/>
          </a:prstGeom>
        </p:spPr>
      </p:pic>
      <p:pic>
        <p:nvPicPr>
          <p:cNvPr id="11" name="труба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1" cstate="print"/>
          <a:stretch>
            <a:fillRect/>
          </a:stretch>
        </p:blipFill>
        <p:spPr>
          <a:xfrm>
            <a:off x="1403648" y="5661248"/>
            <a:ext cx="304800" cy="304800"/>
          </a:xfrm>
          <a:prstGeom prst="rect">
            <a:avLst/>
          </a:prstGeom>
        </p:spPr>
      </p:pic>
      <p:pic>
        <p:nvPicPr>
          <p:cNvPr id="12" name="саксофон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1" cstate="print"/>
          <a:stretch>
            <a:fillRect/>
          </a:stretch>
        </p:blipFill>
        <p:spPr>
          <a:xfrm>
            <a:off x="8676456" y="2606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4074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6843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205252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25900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www.perevozki24.ru/images/piano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428604"/>
            <a:ext cx="2857500" cy="2838450"/>
          </a:xfrm>
          <a:prstGeom prst="rect">
            <a:avLst/>
          </a:prstGeom>
          <a:noFill/>
        </p:spPr>
      </p:pic>
      <p:pic>
        <p:nvPicPr>
          <p:cNvPr id="17412" name="Picture 4" descr="http://www.muzfox.ru/images/catalog/3225/image_0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5008" y="285728"/>
            <a:ext cx="2952744" cy="2325287"/>
          </a:xfrm>
          <a:prstGeom prst="rect">
            <a:avLst/>
          </a:prstGeom>
          <a:noFill/>
        </p:spPr>
      </p:pic>
      <p:pic>
        <p:nvPicPr>
          <p:cNvPr id="17414" name="Picture 6" descr="http://www.accordeon.su/wp-content/uploads/2010/03/fr-7x_l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4282" y="4000504"/>
            <a:ext cx="3272288" cy="2517466"/>
          </a:xfrm>
          <a:prstGeom prst="rect">
            <a:avLst/>
          </a:prstGeom>
          <a:noFill/>
        </p:spPr>
      </p:pic>
      <p:pic>
        <p:nvPicPr>
          <p:cNvPr id="17416" name="Picture 8" descr="http://www.drumspeech.com/image/review/ahead/ahead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857884" y="4429132"/>
            <a:ext cx="2916000" cy="1850851"/>
          </a:xfrm>
          <a:prstGeom prst="rect">
            <a:avLst/>
          </a:prstGeom>
          <a:noFill/>
        </p:spPr>
      </p:pic>
      <p:pic>
        <p:nvPicPr>
          <p:cNvPr id="8" name="Picture 4" descr="http://www.animaatjes.de/bilder/s/schneewittchen/57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86116" y="2143116"/>
            <a:ext cx="2970000" cy="2376000"/>
          </a:xfrm>
          <a:prstGeom prst="rect">
            <a:avLst/>
          </a:prstGeom>
          <a:noFill/>
        </p:spPr>
      </p:pic>
      <p:pic>
        <p:nvPicPr>
          <p:cNvPr id="9" name="бараба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tretch>
            <a:fillRect/>
          </a:stretch>
        </p:blipFill>
        <p:spPr>
          <a:xfrm>
            <a:off x="8786842" y="6500834"/>
            <a:ext cx="244475" cy="244475"/>
          </a:xfrm>
          <a:prstGeom prst="rect">
            <a:avLst/>
          </a:prstGeom>
        </p:spPr>
      </p:pic>
      <p:pic>
        <p:nvPicPr>
          <p:cNvPr id="10" name="пианино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2" cstate="print"/>
          <a:stretch>
            <a:fillRect/>
          </a:stretch>
        </p:blipFill>
        <p:spPr>
          <a:xfrm>
            <a:off x="323528" y="188640"/>
            <a:ext cx="304800" cy="304800"/>
          </a:xfrm>
          <a:prstGeom prst="rect">
            <a:avLst/>
          </a:prstGeom>
        </p:spPr>
      </p:pic>
      <p:pic>
        <p:nvPicPr>
          <p:cNvPr id="11" name="синтезатор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2" cstate="print"/>
          <a:stretch>
            <a:fillRect/>
          </a:stretch>
        </p:blipFill>
        <p:spPr>
          <a:xfrm>
            <a:off x="8532440" y="188640"/>
            <a:ext cx="368424" cy="304800"/>
          </a:xfrm>
          <a:prstGeom prst="rect">
            <a:avLst/>
          </a:prstGeom>
        </p:spPr>
      </p:pic>
      <p:pic>
        <p:nvPicPr>
          <p:cNvPr id="12" name="аккардеон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2" cstate="print"/>
          <a:stretch>
            <a:fillRect/>
          </a:stretch>
        </p:blipFill>
        <p:spPr>
          <a:xfrm>
            <a:off x="251520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544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490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154403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13875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14" descr="http://img0.liveinternet.ru/images/attach/c/4/79/901/79901902_A_MNE_U_VAS_PONRAVILOS_gnomi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717"/>
            <a:ext cx="9144000" cy="68152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</TotalTime>
  <Words>13</Words>
  <Application>Microsoft Office PowerPoint</Application>
  <PresentationFormat>Экран (4:3)</PresentationFormat>
  <Paragraphs>6</Paragraphs>
  <Slides>6</Slides>
  <Notes>0</Notes>
  <HiddenSlides>0</HiddenSlides>
  <MMClips>17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Музыкально – дидактическая игра</vt:lpstr>
      <vt:lpstr>Какой инструмент здесь лишний?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Музыкально – дидактическая игра</dc:title>
  <dc:creator>Madoy172</dc:creator>
  <cp:lastModifiedBy>Пользователь</cp:lastModifiedBy>
  <cp:revision>36</cp:revision>
  <dcterms:created xsi:type="dcterms:W3CDTF">2013-06-03T11:17:44Z</dcterms:created>
  <dcterms:modified xsi:type="dcterms:W3CDTF">2013-06-18T07:13:12Z</dcterms:modified>
</cp:coreProperties>
</file>