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245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2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5182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301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5696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91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681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2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436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8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6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251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63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175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876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2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65966-60E0-4FE3-AA28-4ED5CB6A82C0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AD3B10B-586D-4E74-BB66-BCFD9C5173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10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ello_html_m4e403b8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69" y="449522"/>
            <a:ext cx="8661621" cy="620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993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ello_html_m6cc03da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39" y="265747"/>
            <a:ext cx="8683625" cy="643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170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46" y="254958"/>
            <a:ext cx="8017363" cy="664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17275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</cp:revision>
  <dcterms:created xsi:type="dcterms:W3CDTF">2018-04-20T02:34:29Z</dcterms:created>
  <dcterms:modified xsi:type="dcterms:W3CDTF">2018-04-20T02:36:41Z</dcterms:modified>
</cp:coreProperties>
</file>