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553200" y="152400"/>
            <a:ext cx="2438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Муниципальное бюджетное дошкольное</a:t>
            </a:r>
            <a:br>
              <a:rPr lang="ru-RU" b="1" dirty="0" smtClean="0"/>
            </a:br>
            <a:r>
              <a:rPr lang="ru-RU" b="1" dirty="0" smtClean="0"/>
              <a:t>образовательное учреждение "Детский сад № 130" 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934200" y="2286000"/>
            <a:ext cx="1981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"Формирование словаря у детей раннего возраста"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010400" y="3657600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Консультация для родителей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124200" y="0"/>
            <a:ext cx="2819400" cy="4131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50" dirty="0" smtClean="0"/>
              <a:t>В этом возрасте продолжается дифференцировка групп предметов и обозначение их одним словом. На третьем году жизни ребенка происходит существенный перелом в его отношениях с окружающим, обусловленный ростом возможностей малыша и осознанием себя как самостоятельного существа.</a:t>
            </a:r>
          </a:p>
          <a:p>
            <a:pPr algn="ctr"/>
            <a:r>
              <a:rPr lang="ru-RU" sz="1050" dirty="0" smtClean="0"/>
              <a:t>Хорошо развитое подражание и достаточный уровень понимания речи обеспечивают бурный рост словарного запаса (с 2х до 3х лет он увеличивается в 3-4 раза, в дальнейшем же пополнение протекает значительно медленнее и относительно равномерно). К 3м годам словарь ребенка достигает 1000-1200 слов. В его составе имеются почти все части речи (существительные, глаголы, наречия, прилагательные, числительные, местоимения), служебные слова (союзы, предлоги, частицы), междометия. Третий год жизни - период наибольшего увеличения активного словарного запаса. Особенно быстро увеличивается число существительных и глаголов, медленнее растет число используемых прилагательных.</a:t>
            </a:r>
            <a:endParaRPr lang="ru-RU" sz="1050" dirty="0"/>
          </a:p>
        </p:txBody>
      </p:sp>
      <p:sp>
        <p:nvSpPr>
          <p:cNvPr id="7" name="TextBox 6"/>
          <p:cNvSpPr txBox="1"/>
          <p:nvPr/>
        </p:nvSpPr>
        <p:spPr>
          <a:xfrm>
            <a:off x="3124200" y="4038600"/>
            <a:ext cx="2743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50" dirty="0" smtClean="0"/>
              <a:t>Состав словаря отражает круг интересов и потребностей ребенка. В речи детей можно обнаружить слова, обозначающие разные сферы жизни. Так, в исследовании В.В. Гербовой установлены особенности содержания наиболее употребительных частей речи в словаре детей третьего года жизни. Среди существительных названия предметов обихода составляют 36%; названия объектов живой природы - 16,5% ; названия средств передвижения - 15,9%. Среди других существительных наиболее употребительными являются названия явлений неживой природы, частей тела, строительных сооружений и др. Третью часть всех слов составляют глаголы.</a:t>
            </a:r>
            <a:endParaRPr lang="ru-RU" sz="105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152400"/>
            <a:ext cx="2895600" cy="2516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50" dirty="0" smtClean="0"/>
              <a:t>Данные, которые приведены выше, свидетельствуют, что дети уже на третьем году жизни располагают довольно разнообразным словарем, обеспечивающим общение с окружающими. Однако, важно не количественное накопление словаря, а его качественное развитие - </a:t>
            </a:r>
            <a:r>
              <a:rPr lang="ru-RU" sz="1050" dirty="0" err="1" smtClean="0"/>
              <a:t>развитие</a:t>
            </a:r>
            <a:r>
              <a:rPr lang="ru-RU" sz="1050" dirty="0" smtClean="0"/>
              <a:t> значений слов, представляющее грандиозную сложность. Сначала слово ассоциируется для малыша только с конкретным единичным предметом. Постепенно с развитием способности обобщения оно начинает обозначать все предметы данной категории.</a:t>
            </a:r>
          </a:p>
          <a:p>
            <a:pPr algn="ctr"/>
            <a:r>
              <a:rPr lang="ru-RU" sz="1050" dirty="0" smtClean="0"/>
              <a:t/>
            </a:r>
            <a:br>
              <a:rPr lang="ru-RU" sz="1050" dirty="0" smtClean="0"/>
            </a:br>
            <a:endParaRPr lang="ru-RU" sz="1050" dirty="0"/>
          </a:p>
        </p:txBody>
      </p:sp>
      <p:pic>
        <p:nvPicPr>
          <p:cNvPr id="9" name="Рисунок 8" descr="clip_image00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2971800"/>
            <a:ext cx="1752600" cy="1784466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6542326" y="6248400"/>
            <a:ext cx="260167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/>
              <a:t>Выполнила: Баранова С.М.</a:t>
            </a:r>
            <a:endParaRPr lang="ru-RU" sz="16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24600" y="0"/>
            <a:ext cx="2819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50" dirty="0" smtClean="0"/>
              <a:t>Дошкольная педагогика рассматривает формирование словаря как одну из важнейших задач развития речи, выделяет четыре основные задачи: Во-первых, обогащение словаря новыми словами, усвоение детьми ранее неизвестных слов, а также новые значения ряда слов, уже имеющихся в их лексиконе. Обогащение словаря происходит, в первую очередь, за счет общеупотребительной лексики (название предметов, признаков и качеств, действий, процессов и др.). Во- вторых, закрепление и уточнение словаря. Эта задача обусловлена тем, что у детей слово не всегда связано с представлением о предмете. Они часто не знают точного наименования предметов. Поэтому сюда входят углубление понимания уже известных слов, наполнение их конкретным содержанием, на основе точного соотнесения с объектами реального мира, дальнейшего овладения обобщением, которое в них выражено, развитие умения пользоваться общеупотребительными словами. В- третьих, активизация словаря.</a:t>
            </a:r>
            <a:endParaRPr lang="ru-RU" sz="1050" dirty="0"/>
          </a:p>
        </p:txBody>
      </p:sp>
      <p:sp>
        <p:nvSpPr>
          <p:cNvPr id="4" name="TextBox 3"/>
          <p:cNvSpPr txBox="1"/>
          <p:nvPr/>
        </p:nvSpPr>
        <p:spPr>
          <a:xfrm>
            <a:off x="6400800" y="3810000"/>
            <a:ext cx="2743200" cy="1869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50" dirty="0" smtClean="0"/>
              <a:t>Усваиваемые детьми слова делятся на две категории: пассивный словарь (слова, которые ребенок понимает, связывает с определенными представлениями, но не употребляет) и активный словарь (слова, которые ребенок не только понимает, но активно, сознательно при всяком подходящем случае употребляет в речи). В работе с детьми важно, чтобы новое слово вошло в активный словарь. Это происходит только в том случае, если оно </a:t>
            </a:r>
            <a:r>
              <a:rPr lang="ru-RU" sz="1050" dirty="0" smtClean="0"/>
              <a:t>будет</a:t>
            </a:r>
            <a:endParaRPr lang="ru-RU" sz="1050" dirty="0"/>
          </a:p>
        </p:txBody>
      </p:sp>
      <p:sp>
        <p:nvSpPr>
          <p:cNvPr id="6" name="TextBox 5"/>
          <p:cNvSpPr txBox="1"/>
          <p:nvPr/>
        </p:nvSpPr>
        <p:spPr>
          <a:xfrm>
            <a:off x="3276600" y="1"/>
            <a:ext cx="2971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50" dirty="0" smtClean="0"/>
              <a:t>анализаторы. Новое слово должно войти в словарь в сочетании с другими словами, чтобы дети привыкли употреблять их в нужных случаях. </a:t>
            </a:r>
            <a:r>
              <a:rPr lang="ru-RU" sz="1050" dirty="0" smtClean="0"/>
              <a:t>В-четвертых</a:t>
            </a:r>
            <a:r>
              <a:rPr lang="ru-RU" sz="1050" dirty="0" smtClean="0"/>
              <a:t>, устранение из речи детей нелитературных слов (диалектные, просторечные, жаргонные). Это особенно необходимо, когда дети находятся в условиях неблагополучной языковой среды.</a:t>
            </a:r>
            <a:endParaRPr lang="ru-RU" sz="1050" dirty="0"/>
          </a:p>
        </p:txBody>
      </p:sp>
      <p:sp>
        <p:nvSpPr>
          <p:cNvPr id="7" name="TextBox 6"/>
          <p:cNvSpPr txBox="1"/>
          <p:nvPr/>
        </p:nvSpPr>
        <p:spPr>
          <a:xfrm>
            <a:off x="6553200" y="5562600"/>
            <a:ext cx="2590800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 smtClean="0"/>
              <a:t>закреплено и воспроизведено ими в речи. Ребенок должен не только слышать речь воспитателя, но и воспроизводить ее много раз, так как при восприятии участвует, в основном, только слуховой анализатор, а в говорении еще и мускульно-двигательный и </a:t>
            </a:r>
            <a:r>
              <a:rPr lang="ru-RU" sz="1050" dirty="0" smtClean="0"/>
              <a:t>кинетический</a:t>
            </a:r>
            <a:endParaRPr lang="ru-RU" sz="1050" dirty="0"/>
          </a:p>
        </p:txBody>
      </p:sp>
      <p:sp>
        <p:nvSpPr>
          <p:cNvPr id="8" name="TextBox 7"/>
          <p:cNvSpPr txBox="1"/>
          <p:nvPr/>
        </p:nvSpPr>
        <p:spPr>
          <a:xfrm>
            <a:off x="3352800" y="1295400"/>
            <a:ext cx="2819400" cy="5101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50" dirty="0" smtClean="0"/>
              <a:t>Развитие слова у ребёнка раннего возраста происходит как в направлении предметной соотнесённости слова, так и в направлении развития значения. В процессе онтогенеза значение слова не остаётся неизменным, оно развивается. Развитие значения слова представляет собой развитие понятий. Процесс образования понятий начинается с раннего детства, с момента знакомства со словом. Значение слова развивается от конкретного к абстрактному, обобщённому. Дети усваивают родной язык в живом, непосредственном общении с окружающими людьми, а отсюда вывод - надо чаще разговаривать с маленькими. Сначала только взгляд ребенка говорит, что он понял смысл слова, затем поступают новые успехи: он сам произносит слова. Частое обращение взрослых к ребенку приводит к тому, что довольно быстро растет запас слов детей, а через некоторое время ребенок уже выражает свои желания, мысли несколькими словами, многословными предложениями. В этом возрасте (2-3г) речь малыша бывает настолько своеобразна, что только самые близкие люди могут ее понять: «</a:t>
            </a:r>
            <a:r>
              <a:rPr lang="ru-RU" sz="1050" dirty="0" err="1" smtClean="0"/>
              <a:t>ниськапапаля</a:t>
            </a:r>
            <a:r>
              <a:rPr lang="ru-RU" sz="1050" dirty="0" smtClean="0"/>
              <a:t>» - книжка пропала. Это объясняется тем, что ребенок еще не овладел всеми необходимыми движениями органов речи при произношении звуков родного языка.</a:t>
            </a:r>
            <a:endParaRPr lang="ru-RU" sz="1050" dirty="0"/>
          </a:p>
        </p:txBody>
      </p:sp>
      <p:sp>
        <p:nvSpPr>
          <p:cNvPr id="9" name="TextBox 8"/>
          <p:cNvSpPr txBox="1"/>
          <p:nvPr/>
        </p:nvSpPr>
        <p:spPr>
          <a:xfrm>
            <a:off x="0" y="0"/>
            <a:ext cx="297180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50" dirty="0" smtClean="0"/>
              <a:t>Первые слова, появившиеся в речи малыша, возникают после установления их понимания. Вначале ребенок устанавливает связь между предметом и словом, демонстрирует свое адекватное восприятие его и затем на определенном этапе это слово произносит. В этот период игры с ребенком для развития и понимания речи являются главными и для появления первых слов. В этот возрастной период быстро растет пассивный словарь – т.е. количество понимаемых слов и очень важно полученное слово закрепить в активной речи.</a:t>
            </a:r>
          </a:p>
          <a:p>
            <a:pPr algn="ctr"/>
            <a:r>
              <a:rPr lang="ru-RU" sz="1050" dirty="0" smtClean="0"/>
              <a:t>Между двумя и тремя годами становится особенно заметным значительный скачок в общем развитии, вызванным овладением речью. Значительно расширяется активный словарь ребенка. Некоторые дети до двух лет вообще разговаривают мало, но на третьем году обычно все дети начинают говорить много и охотно. На третьем году жизни словарь детей пополняется в процессе освоения более широкого круга предметов домашнего обихода, с которыми действуют и они сами, и взрослые. Дошкольники осваивают названия предметов более далекого окружения, которые видят на улицах, в парках и других местах (названия транспортных средств, построек, растений, животных).</a:t>
            </a:r>
            <a:endParaRPr lang="ru-RU" sz="1050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4495800"/>
            <a:ext cx="2971800" cy="2746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50" dirty="0" smtClean="0"/>
              <a:t>Углубление знаний о предметах получает отражение в словаре в виде слов, обозначающих название частей и деталей предметов, с которыми ребенок действует (ручка, носик, крышка у чайника, рукава, карман, пуговицы, петли у платья и т.п.), формы предметов (шар, кубик, кирпичики)вкус овощей и фруктов (сладкий, кислый, вкусный). Вводятся в активный словарь всей детей слова, обозначающие величины и цвета, а также обозначения некоторых физических качеств предметов (теплый, гладкий) и их свойств (бьется, рвется и др.)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1105</Words>
  <Application>Microsoft Office PowerPoint</Application>
  <PresentationFormat>Экран (4:3)</PresentationFormat>
  <Paragraphs>18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Office Theme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3</cp:revision>
  <dcterms:created xsi:type="dcterms:W3CDTF">2018-04-18T10:02:32Z</dcterms:created>
  <dcterms:modified xsi:type="dcterms:W3CDTF">2018-04-19T04:55:14Z</dcterms:modified>
</cp:coreProperties>
</file>