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24600" y="0"/>
            <a:ext cx="281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</a:t>
            </a:r>
            <a:br>
              <a:rPr lang="ru-RU" b="1" dirty="0" smtClean="0"/>
            </a:br>
            <a:r>
              <a:rPr lang="ru-RU" b="1" dirty="0" smtClean="0"/>
              <a:t>образовательное учреждение "Детский сад № 130"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81800" y="2438400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«Как легче пройти</a:t>
            </a:r>
          </a:p>
          <a:p>
            <a:pPr algn="ctr"/>
            <a:r>
              <a:rPr lang="ru-RU" b="1" dirty="0" smtClean="0"/>
              <a:t> адаптацию»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6096000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Выполнила: Баранова С.М.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152400"/>
            <a:ext cx="2743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Рекомендации родителям</a:t>
            </a:r>
          </a:p>
          <a:p>
            <a:r>
              <a:rPr lang="ru-RU" sz="1400" dirty="0" smtClean="0"/>
              <a:t>1. Проконсультируйтесь у психолога по вопросам адаптации ребенка к ДОУ.</a:t>
            </a:r>
          </a:p>
          <a:p>
            <a:r>
              <a:rPr lang="ru-RU" sz="1400" dirty="0" smtClean="0"/>
              <a:t>2. Желательно, чтобы начало посещения детского сада не пришлось на </a:t>
            </a:r>
            <a:r>
              <a:rPr lang="ru-RU" sz="1400" dirty="0" err="1" smtClean="0"/>
              <a:t>эпикризные</a:t>
            </a:r>
            <a:r>
              <a:rPr lang="ru-RU" sz="1400" dirty="0" smtClean="0"/>
              <a:t> сроки: 1г. 3м., 1г. 6м., 1г. 9м.,</a:t>
            </a:r>
          </a:p>
          <a:p>
            <a:r>
              <a:rPr lang="ru-RU" sz="1400" dirty="0" smtClean="0"/>
              <a:t>3. Отправляйте ребенка в детский сад только здоровым.</a:t>
            </a:r>
          </a:p>
          <a:p>
            <a:r>
              <a:rPr lang="ru-RU" sz="1400" dirty="0" smtClean="0"/>
              <a:t>4. Заранее узнайте у участкового врача, какой тип адаптации возможен у ребенка, и своевременно примите все меры при неудовлетворительности прогнозе.</a:t>
            </a:r>
          </a:p>
          <a:p>
            <a:r>
              <a:rPr lang="ru-RU" sz="1400" dirty="0" smtClean="0"/>
              <a:t>5. Тренируйте буквально с самого рождения систему адаптационных механизмов у ребенка и приучайте его к ситуациям, в которых требуется менять формы поведения.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228600"/>
            <a:ext cx="297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6. Заранее узнайте все новые моменты в режиме дня в детском саду и введите их в домашний распорядок дня.</a:t>
            </a:r>
          </a:p>
          <a:p>
            <a:r>
              <a:rPr lang="ru-RU" sz="1400" dirty="0" smtClean="0"/>
              <a:t>7. Избегайте обсуждения при ребенке волнующих Вас проблем, связанных с ДС.</a:t>
            </a:r>
          </a:p>
          <a:p>
            <a:r>
              <a:rPr lang="ru-RU" sz="1400" dirty="0" smtClean="0"/>
              <a:t>8. Планируйте свое время так, чтобы в первый месяц посещения ребенком ДС у Вас была возможность не оставлять его там на целый день.</a:t>
            </a:r>
          </a:p>
          <a:p>
            <a:r>
              <a:rPr lang="ru-RU" sz="1400" dirty="0" smtClean="0"/>
              <a:t>9. Обучайте ребенка дома всем необходимым навыкам самообслуживания.</a:t>
            </a:r>
          </a:p>
          <a:p>
            <a:r>
              <a:rPr lang="ru-RU" sz="1400" dirty="0" smtClean="0"/>
              <a:t>10. Подчеркивайте, что Ваш ребенок, как прежде, дорог Вам и любим.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0800" y="0"/>
            <a:ext cx="2743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Адаптация</a:t>
            </a:r>
            <a:r>
              <a:rPr lang="ru-RU" sz="1400" dirty="0" smtClean="0"/>
              <a:t> – это сложный процесс приспособления организма, который происходит на разных уровнях – физиологическом, социальном, психологическом.</a:t>
            </a:r>
          </a:p>
          <a:p>
            <a:r>
              <a:rPr lang="ru-RU" sz="1400" dirty="0" smtClean="0"/>
              <a:t>Приспособление организма к новым условиям социального существования, к новому режиму сопровождается изменением поведенческих реакций ребенка, расстройством сна, аппетита.</a:t>
            </a:r>
          </a:p>
          <a:p>
            <a:r>
              <a:rPr lang="ru-RU" sz="1400" dirty="0" smtClean="0"/>
              <a:t>Наиболее сложная перестройка организма происходит на начальной фазе адаптации, которая может затянуться и перейти в </a:t>
            </a:r>
            <a:r>
              <a:rPr lang="ru-RU" sz="1400" dirty="0" err="1" smtClean="0"/>
              <a:t>дезадаптацию</a:t>
            </a:r>
            <a:r>
              <a:rPr lang="ru-RU" sz="1400" dirty="0" smtClean="0"/>
              <a:t>, что может привести к нарушению здоровья, поведения и психики ребенка. Чтобы избежать осложнений первого этапа и обеспечить оптимальное течение адаптации необходимо обеспечить постепенный переход ребенка из семьи в дошкольное учреждение.</a:t>
            </a:r>
            <a:r>
              <a:rPr lang="en-US" sz="1400" dirty="0" smtClean="0"/>
              <a:t> </a:t>
            </a:r>
            <a:r>
              <a:rPr lang="ru-RU" sz="1400" dirty="0" smtClean="0"/>
              <a:t>Поступление ребенка в детский сад часто вызывает у него стрессовые ситуации. 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152400"/>
            <a:ext cx="2743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Это обусловлено тем, что в корне меняется не только режим дня, привычный с рождения, но и полностью изменяется окружающая ребенка среда. Большое количество новых лиц, непривычная атмосфера детского коллектива и являются порождающими причинами возникающего стресса. В зависимости от степени </a:t>
            </a:r>
            <a:r>
              <a:rPr lang="ru-RU" sz="1600" dirty="0" err="1" smtClean="0"/>
              <a:t>сформированности</a:t>
            </a:r>
            <a:r>
              <a:rPr lang="ru-RU" sz="1600" dirty="0" smtClean="0"/>
              <a:t> </a:t>
            </a:r>
            <a:r>
              <a:rPr lang="ru-RU" sz="1600" b="1" dirty="0" smtClean="0"/>
              <a:t>а</a:t>
            </a:r>
            <a:r>
              <a:rPr lang="ru-RU" sz="1600" dirty="0" smtClean="0"/>
              <a:t>даптивных механизмом ребенка, он медленнее или быстрее привыкает к распорядку дня и остановке жизни в детском саду.</a:t>
            </a:r>
            <a:endParaRPr lang="ru-RU" sz="1600" dirty="0"/>
          </a:p>
        </p:txBody>
      </p:sp>
      <p:pic>
        <p:nvPicPr>
          <p:cNvPr id="5" name="Рисунок 4" descr="clip_image0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4800600"/>
            <a:ext cx="1752600" cy="17844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32004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Для преодоления психологического стресса рекомендуем родителям следующие формы по адаптации детей:</a:t>
            </a:r>
          </a:p>
          <a:p>
            <a:r>
              <a:rPr lang="ru-RU" sz="1400" dirty="0" smtClean="0"/>
              <a:t>1. Фотоальбом с методическими рекомендациями </a:t>
            </a:r>
            <a:r>
              <a:rPr lang="ru-RU" sz="1400" i="1" dirty="0" smtClean="0"/>
              <a:t>«Здравствуй, малыш!»</a:t>
            </a:r>
            <a:r>
              <a:rPr lang="ru-RU" sz="1400" dirty="0" smtClean="0"/>
              <a:t> о знакомстве с миром группы, куда поступает Ваш ребенок</a:t>
            </a:r>
            <a:r>
              <a:rPr lang="ru-RU" sz="1400" b="1" dirty="0" smtClean="0"/>
              <a:t> </a:t>
            </a:r>
            <a:r>
              <a:rPr lang="ru-RU" sz="1400" dirty="0" smtClean="0"/>
              <a:t>(для того, чтобы Ваш ребенок еще до прихода в детский сад составил о нем представление и шел в него, как в уже знакомое место. Предлагаем альбом вместе с ребенком, читая для него текст подписей под фотографиями только в те моменты, когда у него хорошее настроение. Просматривайте по 2-3 фотографии за один раз).</a:t>
            </a:r>
          </a:p>
          <a:p>
            <a:r>
              <a:rPr lang="ru-RU" sz="1400" dirty="0" smtClean="0"/>
              <a:t>2. Прогулочные группы </a:t>
            </a:r>
            <a:r>
              <a:rPr lang="ru-RU" sz="1400" i="1" dirty="0" smtClean="0"/>
              <a:t>«Гуляй вместе с нами»</a:t>
            </a:r>
            <a:r>
              <a:rPr lang="ru-RU" sz="1400" dirty="0" smtClean="0"/>
              <a:t> </a:t>
            </a:r>
            <a:r>
              <a:rPr lang="ru-RU" sz="1400" i="1" dirty="0" smtClean="0"/>
              <a:t>(присутствие родителей на прогулке в период</a:t>
            </a:r>
            <a:r>
              <a:rPr lang="ru-RU" sz="1400" dirty="0" smtClean="0"/>
              <a:t> адаптации</a:t>
            </a:r>
            <a:r>
              <a:rPr lang="ru-RU" sz="1400" i="1" dirty="0" smtClean="0"/>
              <a:t>)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3. </a:t>
            </a:r>
            <a:r>
              <a:rPr lang="ru-RU" sz="1400" i="1" dirty="0" smtClean="0"/>
              <a:t>«Веселитесь вместе с нами»</a:t>
            </a:r>
            <a:r>
              <a:rPr lang="ru-RU" sz="1400" dirty="0" smtClean="0"/>
              <a:t> </a:t>
            </a:r>
            <a:r>
              <a:rPr lang="ru-RU" sz="1400" i="1" dirty="0" smtClean="0"/>
              <a:t>(приглашение на </a:t>
            </a:r>
            <a:r>
              <a:rPr lang="ru-RU" sz="1400" i="1" dirty="0" err="1" smtClean="0"/>
              <a:t>общесадовские</a:t>
            </a:r>
            <a:r>
              <a:rPr lang="ru-RU" sz="1400" i="1" dirty="0" smtClean="0"/>
              <a:t> мероприятия, досуги, развлечения)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4. </a:t>
            </a:r>
            <a:r>
              <a:rPr lang="ru-RU" sz="1400" i="1" dirty="0" smtClean="0"/>
              <a:t>«Дни открытых дверей»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5. Педагогическая гостиница </a:t>
            </a:r>
            <a:r>
              <a:rPr lang="ru-RU" sz="1400" i="1" dirty="0" smtClean="0"/>
              <a:t>«Давайте познакомимся»</a:t>
            </a:r>
            <a:r>
              <a:rPr lang="ru-RU" sz="1400" dirty="0" smtClean="0"/>
              <a:t> (знакомство с работой служб, развивающей средой, с используемыми программами и технологиями).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</cp:revision>
  <dcterms:created xsi:type="dcterms:W3CDTF">2018-04-18T11:02:54Z</dcterms:created>
  <dcterms:modified xsi:type="dcterms:W3CDTF">2018-04-18T11:37:51Z</dcterms:modified>
</cp:coreProperties>
</file>