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7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er_p-251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6600" y="0"/>
            <a:ext cx="3048000" cy="667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50" b="1" dirty="0" smtClean="0"/>
              <a:t>Пальчиковая гимнастика</a:t>
            </a:r>
            <a:r>
              <a:rPr lang="ru-RU" sz="950" dirty="0" smtClean="0"/>
              <a:t> как средство развития речи </a:t>
            </a:r>
            <a:r>
              <a:rPr lang="ru-RU" sz="950" b="1" dirty="0" smtClean="0"/>
              <a:t>детей раннего возраста</a:t>
            </a:r>
            <a:r>
              <a:rPr lang="ru-RU" sz="950" dirty="0" smtClean="0"/>
              <a:t>.</a:t>
            </a:r>
          </a:p>
          <a:p>
            <a:pPr algn="ctr"/>
            <a:r>
              <a:rPr lang="ru-RU" sz="950" dirty="0" smtClean="0"/>
              <a:t>Особенностью работы с детьми </a:t>
            </a:r>
            <a:r>
              <a:rPr lang="ru-RU" sz="950" b="1" dirty="0" smtClean="0"/>
              <a:t>раннего возраста</a:t>
            </a:r>
            <a:r>
              <a:rPr lang="ru-RU" sz="950" dirty="0" smtClean="0"/>
              <a:t> является неэффективность любых чисто вербальных методов воздействия. Любые инструкции, объяснения правил, призывы к послушанию оказываются бесполезными. Даже не потому, что дети ещё плохо понимают их, а потому что до 3 лет малыши не могут регулировать своё поведение посредством слова. Они живут только настоящим, и воздействия ситуации </a:t>
            </a:r>
            <a:r>
              <a:rPr lang="ru-RU" sz="950" i="1" dirty="0" smtClean="0"/>
              <a:t>(окружающие предметы, движения, звуки)</a:t>
            </a:r>
            <a:r>
              <a:rPr lang="ru-RU" sz="950" dirty="0" smtClean="0"/>
              <a:t> являются для них гораздо более сильными побудителями, чем значение слов взрослого. На первых этапах развития речь малыша включена в его практические предметные действия и неотделима от них. Ребёнок может говорить только о том, что он видит и что делает здесь и сейчас. Поэтому включённость слов в конкретные действия, (или </a:t>
            </a:r>
            <a:r>
              <a:rPr lang="ru-RU" sz="950" i="1" dirty="0" smtClean="0"/>
              <a:t>«единство слова и дела»</a:t>
            </a:r>
            <a:r>
              <a:rPr lang="ru-RU" sz="950" dirty="0" smtClean="0"/>
              <a:t>) очень важный принцип формирования активной речи. Каждое новое слово должно быть понятно ребёнку, нести в себе определённое значение и опираться на конкретную ситуацию.</a:t>
            </a:r>
          </a:p>
          <a:p>
            <a:pPr algn="ctr"/>
            <a:r>
              <a:rPr lang="ru-RU" sz="950" dirty="0" smtClean="0"/>
              <a:t>И. П. Павлов придавал тактильным ощущениям большое значение, ибо они несут в речевой центр, в его двигательную часть, дополнительную энергию, способствующую его формированию. Чем совершеннее кора мозга, тем совершеннее речь, а значит, и мышление. Таким образом рука познает, а мозг фиксирует ощущения и восприятия, соединяя их со зрительными, слуховыми и обонятельными в сложные интегративные образы и представления.</a:t>
            </a:r>
          </a:p>
          <a:p>
            <a:pPr algn="ctr"/>
            <a:r>
              <a:rPr lang="ru-RU" sz="950" dirty="0" smtClean="0"/>
              <a:t>В народной педагогики созданы игры на основе развития движений рук </a:t>
            </a:r>
            <a:r>
              <a:rPr lang="ru-RU" sz="950" i="1" dirty="0" smtClean="0"/>
              <a:t>«Ладушки»</a:t>
            </a:r>
            <a:r>
              <a:rPr lang="ru-RU" sz="950" dirty="0" smtClean="0"/>
              <a:t>, </a:t>
            </a:r>
            <a:r>
              <a:rPr lang="ru-RU" sz="950" i="1" dirty="0" smtClean="0"/>
              <a:t>«</a:t>
            </a:r>
            <a:r>
              <a:rPr lang="ru-RU" sz="950" i="1" dirty="0" err="1" smtClean="0"/>
              <a:t>Сорока-белобока</a:t>
            </a:r>
            <a:r>
              <a:rPr lang="ru-RU" sz="950" i="1" dirty="0" smtClean="0"/>
              <a:t>»</a:t>
            </a:r>
            <a:r>
              <a:rPr lang="ru-RU" sz="950" dirty="0" smtClean="0"/>
              <a:t>, </a:t>
            </a:r>
            <a:r>
              <a:rPr lang="ru-RU" sz="950" i="1" dirty="0" smtClean="0"/>
              <a:t>«Коза рогатая»</a:t>
            </a:r>
            <a:r>
              <a:rPr lang="ru-RU" sz="950" dirty="0" smtClean="0"/>
              <a:t>, </a:t>
            </a:r>
            <a:r>
              <a:rPr lang="ru-RU" sz="950" i="1" dirty="0" smtClean="0"/>
              <a:t>«Угадай на ощупь»</a:t>
            </a:r>
            <a:r>
              <a:rPr lang="ru-RU" sz="950" dirty="0" smtClean="0"/>
              <a:t>, </a:t>
            </a:r>
            <a:r>
              <a:rPr lang="ru-RU" sz="950" i="1" dirty="0" smtClean="0"/>
              <a:t>«Из чего предмет?»</a:t>
            </a:r>
            <a:r>
              <a:rPr lang="ru-RU" sz="950" dirty="0" smtClean="0"/>
              <a:t>, </a:t>
            </a:r>
            <a:r>
              <a:rPr lang="ru-RU" sz="950" i="1" dirty="0" smtClean="0"/>
              <a:t>«Чудесный мешочек»</a:t>
            </a:r>
            <a:r>
              <a:rPr lang="ru-RU" sz="950" dirty="0" smtClean="0"/>
              <a:t> и др. Их значение до сих пор недостаточно осмыслено взрослыми. Многие взрослые видят в них развлекательное, а не развивающее, </a:t>
            </a:r>
            <a:r>
              <a:rPr lang="ru-RU" sz="950" dirty="0" err="1" smtClean="0"/>
              <a:t>оздоравливающее</a:t>
            </a:r>
            <a:r>
              <a:rPr lang="ru-RU" sz="950" dirty="0" smtClean="0"/>
              <a:t> воздействия.</a:t>
            </a:r>
          </a:p>
          <a:p>
            <a:pPr algn="ctr"/>
            <a:r>
              <a:rPr lang="ru-RU" sz="950" dirty="0" smtClean="0"/>
              <a:t>Для развития мелкой моторики в дошкольных учреждениях могут </a:t>
            </a:r>
            <a:r>
              <a:rPr lang="ru-RU" sz="950" u="sng" dirty="0" smtClean="0"/>
              <a:t>использоваться</a:t>
            </a:r>
            <a:r>
              <a:rPr lang="ru-RU" sz="950" dirty="0" smtClean="0"/>
              <a:t>: шнуровки; пристежки; мозаика; бусинки, пуговицы разного цвета и размера; мелкие камни, ракушки для сортировки; выкладывание.</a:t>
            </a:r>
            <a:endParaRPr lang="ru-RU" sz="95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04800"/>
            <a:ext cx="2895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Гимнастика для пальцев рук делится на пассивную (массаж кистей рук выполняется взрослым в медленном темпе, фиксируя руку малыша одной рукой, другой рукой взрослый производит </a:t>
            </a:r>
            <a:r>
              <a:rPr lang="ru-RU" sz="1000" u="sng" dirty="0" smtClean="0"/>
              <a:t>массаж</a:t>
            </a:r>
            <a:r>
              <a:rPr lang="ru-RU" sz="1000" dirty="0" smtClean="0"/>
              <a:t>: поглаживание, постукивание) и активную. Пассивная гимнастика рекомендуется как предварительный этап перед активной </a:t>
            </a:r>
            <a:r>
              <a:rPr lang="ru-RU" sz="1000" b="1" dirty="0" smtClean="0"/>
              <a:t>гимнастикой</a:t>
            </a:r>
            <a:r>
              <a:rPr lang="ru-RU" sz="1000" dirty="0" smtClean="0"/>
              <a:t> детям с низким уровнем развития мелкой моторики. Затем следует перейти к упражнениям активной пальцевой гимнастики. Все упражнения проводятся в игровой форме.</a:t>
            </a:r>
          </a:p>
          <a:p>
            <a:pPr algn="ctr"/>
            <a:r>
              <a:rPr lang="ru-RU" sz="1000" dirty="0" smtClean="0"/>
              <a:t>Этапы проведения пальчиковой гимнастики. Разминка начинается с упражнений для крупных мышц верхнего плечевого пояса (плечо, предплечье, поскольку на занятии, как правило, устает вся рука, а не только кисть. Детям предлагаются махи прямыми руками, круговые движения плечами, локтевыми суставами. Далее следует разминка для </a:t>
            </a:r>
            <a:r>
              <a:rPr lang="ru-RU" sz="1000" b="1" dirty="0" smtClean="0"/>
              <a:t>пальцев</a:t>
            </a:r>
            <a:r>
              <a:rPr lang="ru-RU" sz="1000" dirty="0" smtClean="0"/>
              <a:t>. Она начинается с хватательных движений — сжать </a:t>
            </a:r>
            <a:r>
              <a:rPr lang="ru-RU" sz="1000" b="1" dirty="0" smtClean="0"/>
              <a:t>пальцы в кулак</a:t>
            </a:r>
            <a:r>
              <a:rPr lang="ru-RU" sz="1000" dirty="0" smtClean="0"/>
              <a:t>, разжать.</a:t>
            </a:r>
          </a:p>
          <a:p>
            <a:pPr algn="ctr"/>
            <a:r>
              <a:rPr lang="ru-RU" sz="1000" dirty="0" smtClean="0"/>
              <a:t>Таким образом, выполняя </a:t>
            </a:r>
            <a:r>
              <a:rPr lang="ru-RU" sz="1000" b="1" dirty="0" smtClean="0"/>
              <a:t>пальчиками</a:t>
            </a:r>
            <a:r>
              <a:rPr lang="ru-RU" sz="1000" dirty="0" smtClean="0"/>
              <a:t> различные упражнения, ребенок достигает хорошего развития мелкой моторики рук, которое оказывает благоприятное влияние на развитие речи, и подготавливает ребенка к рисованию и письму. Эта </a:t>
            </a:r>
            <a:r>
              <a:rPr lang="ru-RU" sz="1000" b="1" dirty="0" smtClean="0"/>
              <a:t>гимнастика очень эмоциональна</a:t>
            </a:r>
            <a:r>
              <a:rPr lang="ru-RU" sz="1000" dirty="0" smtClean="0"/>
              <a:t>, увлекательна и способствует развитию речи, творческой деятельности. Поэтому </a:t>
            </a:r>
            <a:r>
              <a:rPr lang="ru-RU" sz="1000" b="1" dirty="0" smtClean="0"/>
              <a:t>пальчиковая гимнастика</a:t>
            </a:r>
            <a:r>
              <a:rPr lang="ru-RU" sz="1000" dirty="0" smtClean="0"/>
              <a:t> является важнейшим фактором, стимулирующим речевое развитие ребенка.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0"/>
            <a:ext cx="2743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</a:t>
            </a:r>
            <a:br>
              <a:rPr lang="ru-RU" b="1" dirty="0" smtClean="0"/>
            </a:br>
            <a:r>
              <a:rPr lang="ru-RU" b="1" dirty="0" smtClean="0"/>
              <a:t>образовательное учреждение "Детский сад № 130"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4600" y="6248400"/>
            <a:ext cx="2907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Выполнила: </a:t>
            </a:r>
            <a:r>
              <a:rPr lang="ru-RU" b="1" dirty="0" smtClean="0"/>
              <a:t>Баранова С.М.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00800" y="2743200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«Пальчиковая гимнастика»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er_p-251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228600"/>
            <a:ext cx="2514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Ранний возраст</a:t>
            </a:r>
            <a:r>
              <a:rPr lang="ru-RU" sz="1200" dirty="0" smtClean="0"/>
              <a:t> является наиболее ответственным периодом жизни человека, когда формируются наиболее фундаментальные способности, определяющие дальнейшее развитие человека. Их становление требует адекватных воздействий со стороны взрослых, определённых форм общения и совместной деятельности с ребёнком.</a:t>
            </a:r>
          </a:p>
          <a:p>
            <a:pPr algn="ctr"/>
            <a:r>
              <a:rPr lang="ru-RU" sz="1200" dirty="0" smtClean="0"/>
              <a:t>Речь - неотъемлемая часть характера и самым широким образом определяют личность.</a:t>
            </a:r>
          </a:p>
          <a:p>
            <a:pPr algn="ctr"/>
            <a:r>
              <a:rPr lang="ru-RU" sz="1200" dirty="0" smtClean="0"/>
              <a:t>Языковое развитие ребенка нельзя отделить от его моторного развития. Вся история развития человечества доказывает, что движения руки тесно связаны с речью. Первой формой общения первобытных людей были жесты. Указывающее, очерчивающее, оборонительное и другие движения руки лежали в основе того первичного языка, с помощью которого люди изъяснялись.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0"/>
            <a:ext cx="2971800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Влияние развития мелкой моторики на речевое развитие </a:t>
            </a:r>
            <a:r>
              <a:rPr lang="ru-RU" sz="1100" b="1" dirty="0" smtClean="0"/>
              <a:t>детей раннего возраста</a:t>
            </a:r>
            <a:r>
              <a:rPr lang="ru-RU" sz="1100" dirty="0" smtClean="0"/>
              <a:t>.</a:t>
            </a:r>
          </a:p>
          <a:p>
            <a:pPr algn="ctr"/>
            <a:r>
              <a:rPr lang="ru-RU" sz="1100" dirty="0" smtClean="0"/>
              <a:t>Моторика – это вся сфера двигательных функций </a:t>
            </a:r>
            <a:r>
              <a:rPr lang="ru-RU" sz="1100" i="1" dirty="0" smtClean="0"/>
              <a:t>(т. е. функций двигательного аппарата)</a:t>
            </a:r>
            <a:r>
              <a:rPr lang="ru-RU" sz="1100" dirty="0" smtClean="0"/>
              <a:t> организма, объединяющая их биомеханические, физиологические и психологические аспекты. Одним из показателей хорошего физического и нервно-психического развития ребенка является развитие его руки, кисти, ручных умений или, как принято называть, мелкой пальцевой моторикой.</a:t>
            </a:r>
          </a:p>
          <a:p>
            <a:pPr algn="ctr"/>
            <a:r>
              <a:rPr lang="ru-RU" sz="1100" dirty="0" smtClean="0"/>
              <a:t>Упражнения для мелкой моторики улучшают память, умственные способности ребенка, устраняют его эмоциональное напряжение, улучшают деятельность </a:t>
            </a:r>
            <a:r>
              <a:rPr lang="ru-RU" sz="1100" dirty="0" err="1" smtClean="0"/>
              <a:t>сердечно-сосудистой</a:t>
            </a:r>
            <a:r>
              <a:rPr lang="ru-RU" sz="1100" dirty="0" smtClean="0"/>
              <a:t> и пищеварительной систем, развивают координацию движений, силу и ловкость рук, поддерживают жизненный </a:t>
            </a:r>
            <a:r>
              <a:rPr lang="ru-RU" sz="1100" dirty="0" err="1" smtClean="0"/>
              <a:t>тонуc</a:t>
            </a:r>
            <a:r>
              <a:rPr lang="ru-RU" sz="1100" dirty="0" smtClean="0"/>
              <a:t>. Все движения организма и речевая моторика имеют единые механизмы, поэтому развитие тонкой моторики рук благотворно сказывается на развитии речи ребенка.</a:t>
            </a:r>
          </a:p>
          <a:p>
            <a:pPr algn="ctr"/>
            <a:r>
              <a:rPr lang="ru-RU" sz="1100" dirty="0" smtClean="0"/>
              <a:t>Психологи отмечают, что умственные способности ребенка начинают формироваться очень рано и не сами собой, а по мере расширения его деятельности, в том числе общей двигательной и ручной. Одним из показателей и условий хорошего физического и нервно-психического развития ребенка является развитие его руки, ручных умений или, как принято называть, мелкой </a:t>
            </a:r>
            <a:r>
              <a:rPr lang="ru-RU" sz="1100" b="1" dirty="0" smtClean="0"/>
              <a:t>пальцевой моторики</a:t>
            </a:r>
            <a:r>
              <a:rPr lang="ru-RU" sz="1100" dirty="0" smtClean="0"/>
              <a:t>. По умелости детской руки специалисты на основе данных самых современных исследований делают вывод об особенностях развития центральной нервной системы и мозга.</a:t>
            </a:r>
            <a:endParaRPr lang="ru-RU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3048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Простые движения рук убирают напряжение с рук, снимают умственную усталость. Они способны улучшить произношение многих звуков, а значит — развивать речь ребенка. Развитие тонких движений </a:t>
            </a:r>
            <a:r>
              <a:rPr lang="ru-RU" sz="1200" b="1" dirty="0" smtClean="0"/>
              <a:t>пальцев</a:t>
            </a:r>
            <a:r>
              <a:rPr lang="ru-RU" sz="1200" dirty="0" smtClean="0"/>
              <a:t> рук предшествует появлению артикуляции слогов. Благодаря развитию </a:t>
            </a:r>
            <a:r>
              <a:rPr lang="ru-RU" sz="1200" b="1" dirty="0" smtClean="0"/>
              <a:t>пальцев</a:t>
            </a:r>
            <a:r>
              <a:rPr lang="ru-RU" sz="1200" dirty="0" smtClean="0"/>
              <a:t> в мозгу формируется проекция </a:t>
            </a:r>
            <a:r>
              <a:rPr lang="ru-RU" sz="1200" i="1" dirty="0" smtClean="0"/>
              <a:t>«схемы человеческого тела»</a:t>
            </a:r>
            <a:r>
              <a:rPr lang="ru-RU" sz="1200" dirty="0" smtClean="0"/>
              <a:t>, а речевые реакции находятся в прямой зависимости от тренированности </a:t>
            </a:r>
            <a:r>
              <a:rPr lang="ru-RU" sz="1200" b="1" dirty="0" smtClean="0"/>
              <a:t>пальцев</a:t>
            </a:r>
            <a:r>
              <a:rPr lang="ru-RU" sz="1200" dirty="0" smtClean="0"/>
              <a:t>. В коре головного мозга речевая область расположена совсем рядом с двигательной. Она является, собственно, ее частью. Упражнения для мелкой моторики улучшают память, умственные способности ребенка, устраняют его эмоциональное напряжение, улучшают деятельность сердечно - сосудистой и пищеварительной систем, развивают координацию движений, силу и ловкость рук, поддерживают жизненный тонус.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55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22</cp:revision>
  <dcterms:created xsi:type="dcterms:W3CDTF">2017-10-24T17:53:03Z</dcterms:created>
  <dcterms:modified xsi:type="dcterms:W3CDTF">2018-04-18T11:35:29Z</dcterms:modified>
</cp:coreProperties>
</file>