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78" autoAdjust="0"/>
  </p:normalViewPr>
  <p:slideViewPr>
    <p:cSldViewPr>
      <p:cViewPr>
        <p:scale>
          <a:sx n="100" d="100"/>
          <a:sy n="100" d="100"/>
        </p:scale>
        <p:origin x="-2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CD070-60A7-43EA-9BAD-2D8AAA2F96AF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43C17-8577-4BE3-8A3C-C41C843D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4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ozgdou11.edumsko.ru/images/users-files/ozgdou11/kartinki/glavnay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142852"/>
            <a:ext cx="771530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бюджетное  дошкольное  образовательное учреждение</a:t>
            </a:r>
          </a:p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«ДЕТСКИЙ САД №62» </a:t>
            </a:r>
            <a:endParaRPr lang="ru-RU" sz="1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1785926"/>
            <a:ext cx="607223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«Что такое – здоровье?»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3500438"/>
            <a:ext cx="4572000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(проект по формированию здорового образа жизни во 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-ой младшей группе «Василек»)</a:t>
            </a:r>
            <a:endParaRPr lang="ru-RU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4572008"/>
            <a:ext cx="4572000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0"/>
              </a:spcBef>
            </a:pP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Попова Л.В.</a:t>
            </a:r>
          </a:p>
          <a:p>
            <a:pPr>
              <a:spcBef>
                <a:spcPts val="0"/>
              </a:spcBef>
            </a:pP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Никитина Т.С.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6143644"/>
            <a:ext cx="3089885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Каменск-Уральский, 2015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 rot="722739">
            <a:off x="5661988" y="589505"/>
            <a:ext cx="3286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 проекта: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</a:p>
        </p:txBody>
      </p:sp>
      <p:sp>
        <p:nvSpPr>
          <p:cNvPr id="4" name="Прямоугольник 3"/>
          <p:cNvSpPr/>
          <p:nvPr/>
        </p:nvSpPr>
        <p:spPr>
          <a:xfrm rot="718819">
            <a:off x="4786314" y="148065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Для организации работы над проектом «Что такое здоровье?» подобрали художественную литературу: поговорки, стихи, сказки, загадки о растениях. Обсудили с родителями участие в проекте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распределили задания. Изготовили папку-передвижку          «Ребенок и компьютер», листовку-молнию «В каких продуктах живут витамины!», буклеты о пользе овощных и рыбных блюд</a:t>
            </a:r>
          </a:p>
        </p:txBody>
      </p:sp>
      <p:pic>
        <p:nvPicPr>
          <p:cNvPr id="20483" name="Picture 3" descr="H:\моя новая работа\разное для садика\СТР5 ОВОЩ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65037">
            <a:off x="2503380" y="857097"/>
            <a:ext cx="1866209" cy="3929090"/>
          </a:xfrm>
          <a:prstGeom prst="rect">
            <a:avLst/>
          </a:prstGeom>
          <a:noFill/>
        </p:spPr>
      </p:pic>
      <p:pic>
        <p:nvPicPr>
          <p:cNvPr id="20482" name="Picture 2" descr="H:\моя новая работа\разное для садика\СТР 1 ОВОЩ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43222">
            <a:off x="429040" y="778208"/>
            <a:ext cx="1857388" cy="3910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744070">
            <a:off x="6230156" y="293315"/>
            <a:ext cx="2106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</a:t>
            </a:r>
          </a:p>
        </p:txBody>
      </p:sp>
      <p:pic>
        <p:nvPicPr>
          <p:cNvPr id="1039" name="Picture 15" descr="H:\моя новая работа\2 младшая группа\DSCN34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28603"/>
            <a:ext cx="2071702" cy="2762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40" name="Picture 16" descr="H:\моя новая работа\2 младшая группа\DSCN34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26994">
            <a:off x="5429256" y="928670"/>
            <a:ext cx="2571905" cy="19288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42" name="Picture 18" descr="H:\моя новая работа\2 младшая группа\DSCN35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607657"/>
            <a:ext cx="2809959" cy="2107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43" name="Picture 19" descr="H:\моя новая работа\2 младшая группа\DSCN354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03136">
            <a:off x="5317269" y="3462458"/>
            <a:ext cx="2643206" cy="19822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TextBox 26"/>
          <p:cNvSpPr txBox="1"/>
          <p:nvPr/>
        </p:nvSpPr>
        <p:spPr>
          <a:xfrm rot="741284">
            <a:off x="5506491" y="2966753"/>
            <a:ext cx="291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 на улице</a:t>
            </a:r>
          </a:p>
        </p:txBody>
      </p:sp>
      <p:sp>
        <p:nvSpPr>
          <p:cNvPr id="29" name="Прямоугольник 28"/>
          <p:cNvSpPr/>
          <p:nvPr/>
        </p:nvSpPr>
        <p:spPr>
          <a:xfrm rot="692256">
            <a:off x="5595425" y="5560564"/>
            <a:ext cx="1350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Эстафета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42844" y="5774312"/>
            <a:ext cx="2727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«Змейка»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 упражнение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1071546"/>
            <a:ext cx="15295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Физические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улице</a:t>
            </a:r>
          </a:p>
        </p:txBody>
      </p:sp>
      <p:pic>
        <p:nvPicPr>
          <p:cNvPr id="32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5974879">
            <a:off x="-10978" y="83989"/>
            <a:ext cx="1203127" cy="1104871"/>
          </a:xfrm>
          <a:prstGeom prst="rect">
            <a:avLst/>
          </a:prstGeom>
          <a:noFill/>
        </p:spPr>
      </p:pic>
      <p:pic>
        <p:nvPicPr>
          <p:cNvPr id="33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6200000">
            <a:off x="1917847" y="2335121"/>
            <a:ext cx="1203127" cy="1104871"/>
          </a:xfrm>
          <a:prstGeom prst="rect">
            <a:avLst/>
          </a:prstGeom>
          <a:noFill/>
        </p:spPr>
      </p:pic>
      <p:pic>
        <p:nvPicPr>
          <p:cNvPr id="34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5974879">
            <a:off x="203334" y="3311709"/>
            <a:ext cx="1203127" cy="1104871"/>
          </a:xfrm>
          <a:prstGeom prst="rect">
            <a:avLst/>
          </a:prstGeom>
          <a:noFill/>
        </p:spPr>
      </p:pic>
      <p:pic>
        <p:nvPicPr>
          <p:cNvPr id="35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5974879">
            <a:off x="2703664" y="5026221"/>
            <a:ext cx="1203127" cy="1104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pic>
        <p:nvPicPr>
          <p:cNvPr id="3" name="Picture 20" descr="H:\моя новая работа\2 младшая группа\DSCN37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3214686"/>
            <a:ext cx="2928958" cy="21966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7" descr="H:\моя новая работа\2 младшая группа\105NIKON\DSCN37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35298">
            <a:off x="5856985" y="614565"/>
            <a:ext cx="2643891" cy="20362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6" descr="H:\моя новая работа\2 младшая группа\105NIKON\DSCN37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80842">
            <a:off x="5189863" y="3328376"/>
            <a:ext cx="2816369" cy="23056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 rot="722953">
            <a:off x="5643570" y="2819736"/>
            <a:ext cx="2546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</p:txBody>
      </p:sp>
      <p:pic>
        <p:nvPicPr>
          <p:cNvPr id="9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821047">
            <a:off x="550001" y="2781779"/>
            <a:ext cx="1203127" cy="1104871"/>
          </a:xfrm>
          <a:prstGeom prst="rect">
            <a:avLst/>
          </a:prstGeom>
          <a:noFill/>
        </p:spPr>
      </p:pic>
      <p:pic>
        <p:nvPicPr>
          <p:cNvPr id="10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491664">
            <a:off x="3139249" y="4671321"/>
            <a:ext cx="1203127" cy="110487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357554" y="514159"/>
            <a:ext cx="17644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элементов РАЗ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пробуждении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034" y="5500702"/>
            <a:ext cx="2573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«Волшебные дорожки»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(закаливание)</a:t>
            </a:r>
          </a:p>
        </p:txBody>
      </p:sp>
      <p:pic>
        <p:nvPicPr>
          <p:cNvPr id="3074" name="Picture 2" descr="H:\моя новая работа\2 младшая группа\Изображение 02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428604"/>
            <a:ext cx="3046408" cy="22846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598516">
            <a:off x="2517042" y="1966351"/>
            <a:ext cx="1203127" cy="1104871"/>
          </a:xfrm>
          <a:prstGeom prst="rect">
            <a:avLst/>
          </a:prstGeom>
          <a:noFill/>
        </p:spPr>
      </p:pic>
      <p:pic>
        <p:nvPicPr>
          <p:cNvPr id="8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200000">
            <a:off x="-49128" y="191980"/>
            <a:ext cx="1203127" cy="1104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pic>
        <p:nvPicPr>
          <p:cNvPr id="14" name="Picture 11" descr="H:\моя новая работа\2 младшая группа\DSCN32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571480"/>
            <a:ext cx="2952929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 rot="722953">
            <a:off x="5563935" y="2293053"/>
            <a:ext cx="2705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«Кукла заболела»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(сюжетно-ролевая игра)</a:t>
            </a:r>
          </a:p>
        </p:txBody>
      </p:sp>
      <p:pic>
        <p:nvPicPr>
          <p:cNvPr id="8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-49128" y="191980"/>
            <a:ext cx="1203127" cy="1104871"/>
          </a:xfrm>
          <a:prstGeom prst="rect">
            <a:avLst/>
          </a:prstGeom>
          <a:noFill/>
        </p:spPr>
      </p:pic>
      <p:pic>
        <p:nvPicPr>
          <p:cNvPr id="11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974879">
            <a:off x="2594001" y="1941354"/>
            <a:ext cx="1203127" cy="110487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304899" y="1076910"/>
            <a:ext cx="1624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«Палочка-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скалочка»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2749" y="5640189"/>
            <a:ext cx="2407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«Помоги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Мойдодыру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(дидактическая игра)</a:t>
            </a:r>
          </a:p>
        </p:txBody>
      </p:sp>
      <p:pic>
        <p:nvPicPr>
          <p:cNvPr id="15" name="Picture 10" descr="H:\моя новая работа\2 младшая группа\Новая папка\IMG_20150610_17013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13706">
            <a:off x="5888984" y="476846"/>
            <a:ext cx="2738456" cy="18319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:\моя новая работа\2 младшая группа\Изображение 0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41902">
            <a:off x="4553440" y="2740825"/>
            <a:ext cx="2037007" cy="27161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 rot="726010">
            <a:off x="5506448" y="3827691"/>
            <a:ext cx="47499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«Моем руки перед едой»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 упражнение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формирование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культурно-гигиенических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навыков)</a:t>
            </a:r>
            <a:endParaRPr lang="ru-RU" dirty="0"/>
          </a:p>
        </p:txBody>
      </p:sp>
      <p:pic>
        <p:nvPicPr>
          <p:cNvPr id="1027" name="Picture 3" descr="H:\моя новая работа\2 младшая группа\Изображение 03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472" y="3214686"/>
            <a:ext cx="3167240" cy="2375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821047">
            <a:off x="192811" y="2781779"/>
            <a:ext cx="1203127" cy="1104871"/>
          </a:xfrm>
          <a:prstGeom prst="rect">
            <a:avLst/>
          </a:prstGeom>
          <a:noFill/>
        </p:spPr>
      </p:pic>
      <p:pic>
        <p:nvPicPr>
          <p:cNvPr id="10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491664">
            <a:off x="2928787" y="4880099"/>
            <a:ext cx="1203127" cy="1104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pic>
        <p:nvPicPr>
          <p:cNvPr id="3" name="Picture 22" descr="H:\моя новая работа\2 младшая группа\DSCN37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932427" flipH="1">
            <a:off x="5218474" y="757589"/>
            <a:ext cx="2444838" cy="18335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1" descr="H:\моя новая работа\2 младшая группа\DSCN37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410855"/>
            <a:ext cx="2786082" cy="20894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232321">
            <a:off x="198379" y="1834440"/>
            <a:ext cx="1203127" cy="1104871"/>
          </a:xfrm>
          <a:prstGeom prst="rect">
            <a:avLst/>
          </a:prstGeom>
          <a:noFill/>
        </p:spPr>
      </p:pic>
      <p:pic>
        <p:nvPicPr>
          <p:cNvPr id="6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232321">
            <a:off x="2555832" y="-10401"/>
            <a:ext cx="1203127" cy="1104871"/>
          </a:xfrm>
          <a:prstGeom prst="rect">
            <a:avLst/>
          </a:prstGeom>
          <a:noFill/>
        </p:spPr>
      </p:pic>
      <p:pic>
        <p:nvPicPr>
          <p:cNvPr id="7" name="Picture 17" descr="H:\моя новая работа\2 младшая группа\DSCN34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23874">
            <a:off x="5603662" y="3404464"/>
            <a:ext cx="2714644" cy="2035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H:\моя новая работа\2 младшая группа\105NIKON\DSCN367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596" y="3286124"/>
            <a:ext cx="2976654" cy="2232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-49128" y="2906624"/>
            <a:ext cx="1203127" cy="1104871"/>
          </a:xfrm>
          <a:prstGeom prst="rect">
            <a:avLst/>
          </a:prstGeom>
          <a:noFill/>
        </p:spPr>
      </p:pic>
      <p:pic>
        <p:nvPicPr>
          <p:cNvPr id="10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493703">
            <a:off x="2698709" y="4808958"/>
            <a:ext cx="1203127" cy="110487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628075">
            <a:off x="7355793" y="1433113"/>
            <a:ext cx="1769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«Витамины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Мальвины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(лепка)</a:t>
            </a:r>
          </a:p>
        </p:txBody>
      </p:sp>
      <p:sp>
        <p:nvSpPr>
          <p:cNvPr id="13" name="TextBox 12"/>
          <p:cNvSpPr txBox="1"/>
          <p:nvPr/>
        </p:nvSpPr>
        <p:spPr>
          <a:xfrm rot="721434">
            <a:off x="4676773" y="5387701"/>
            <a:ext cx="3098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«Мой веселый, звонкий мяч»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(аппликация)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9812" y="2500306"/>
            <a:ext cx="3456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«Уж, оно соку спелого полно…»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(лепка яблока)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720" y="5572140"/>
            <a:ext cx="2592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«Яблоки на тарелочке»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(аппликация)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pic>
        <p:nvPicPr>
          <p:cNvPr id="4" name="Picture 14" descr="H:\моя новая работа\2 младшая группа\DSCN33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571876"/>
            <a:ext cx="276241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9" descr="H:\моя новая работа\2 младшая группа\105NIKON\DSCN37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75463">
            <a:off x="5929323" y="642918"/>
            <a:ext cx="2714644" cy="2035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8" descr="H:\моя новая работа\2 младшая группа\105NIKON\DSCN373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38222">
            <a:off x="5676325" y="3690507"/>
            <a:ext cx="2670230" cy="20025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2" descr="H:\моя новая работа\2 младшая группа\DSCN330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428604"/>
            <a:ext cx="285767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 rot="709940">
            <a:off x="5491649" y="2718997"/>
            <a:ext cx="3133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«Если хочешь быть здоров!»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(спортивная игра)</a:t>
            </a:r>
          </a:p>
        </p:txBody>
      </p:sp>
      <p:pic>
        <p:nvPicPr>
          <p:cNvPr id="11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198379" y="1834440"/>
            <a:ext cx="1203127" cy="1104871"/>
          </a:xfrm>
          <a:prstGeom prst="rect">
            <a:avLst/>
          </a:prstGeom>
          <a:noFill/>
        </p:spPr>
      </p:pic>
      <p:pic>
        <p:nvPicPr>
          <p:cNvPr id="12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555569" y="4990258"/>
            <a:ext cx="1203127" cy="1104871"/>
          </a:xfrm>
          <a:prstGeom prst="rect">
            <a:avLst/>
          </a:prstGeom>
          <a:noFill/>
        </p:spPr>
      </p:pic>
      <p:pic>
        <p:nvPicPr>
          <p:cNvPr id="13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2770147" y="-81840"/>
            <a:ext cx="1203127" cy="1104871"/>
          </a:xfrm>
          <a:prstGeom prst="rect">
            <a:avLst/>
          </a:prstGeom>
          <a:noFill/>
        </p:spPr>
      </p:pic>
      <p:pic>
        <p:nvPicPr>
          <p:cNvPr id="14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3127337" y="3061432"/>
            <a:ext cx="1203127" cy="110487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14282" y="2786058"/>
            <a:ext cx="4126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Спортивные и подвижные игры в зале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pic>
        <p:nvPicPr>
          <p:cNvPr id="3" name="Picture 5" descr="H:\моя новая работа\2 младшая группа\105NIKON\DSCN37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084494">
            <a:off x="5196952" y="647777"/>
            <a:ext cx="2667160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 rot="692538">
            <a:off x="7768154" y="1753080"/>
            <a:ext cx="1165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«Детское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меню» </a:t>
            </a:r>
          </a:p>
        </p:txBody>
      </p:sp>
      <p:sp>
        <p:nvSpPr>
          <p:cNvPr id="6" name="Прямоугольник 5"/>
          <p:cNvSpPr/>
          <p:nvPr/>
        </p:nvSpPr>
        <p:spPr>
          <a:xfrm rot="722743">
            <a:off x="4294282" y="5429149"/>
            <a:ext cx="28330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Просмотр  мультфильма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  <p:pic>
        <p:nvPicPr>
          <p:cNvPr id="2050" name="Picture 2" descr="H:\моя новая работа\2 младшая группа\IMG_20150908_0947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91802">
            <a:off x="5190616" y="3342368"/>
            <a:ext cx="2928958" cy="21967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714348" y="2714620"/>
            <a:ext cx="3143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иллюстраций</a:t>
            </a:r>
          </a:p>
        </p:txBody>
      </p:sp>
      <p:pic>
        <p:nvPicPr>
          <p:cNvPr id="4" name="Picture 2" descr="H:\моя новая работа\2 младшая группа\Изображение 0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57166"/>
            <a:ext cx="2857520" cy="2340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32321">
            <a:off x="2770148" y="-81840"/>
            <a:ext cx="1203127" cy="1104871"/>
          </a:xfrm>
          <a:prstGeom prst="rect">
            <a:avLst/>
          </a:prstGeom>
          <a:noFill/>
        </p:spPr>
      </p:pic>
      <p:pic>
        <p:nvPicPr>
          <p:cNvPr id="13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32321">
            <a:off x="269817" y="1918424"/>
            <a:ext cx="1203127" cy="1104871"/>
          </a:xfrm>
          <a:prstGeom prst="rect">
            <a:avLst/>
          </a:prstGeom>
          <a:noFill/>
        </p:spPr>
      </p:pic>
      <p:pic>
        <p:nvPicPr>
          <p:cNvPr id="2051" name="Picture 3" descr="H:\моя новая работа\2 младшая группа\Изображение 03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10" y="3429000"/>
            <a:ext cx="3000396" cy="25006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448166">
            <a:off x="3024169" y="2954955"/>
            <a:ext cx="1203127" cy="1104871"/>
          </a:xfrm>
          <a:prstGeom prst="rect">
            <a:avLst/>
          </a:prstGeom>
          <a:noFill/>
        </p:spPr>
      </p:pic>
      <p:pic>
        <p:nvPicPr>
          <p:cNvPr id="11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32321">
            <a:off x="269817" y="5334902"/>
            <a:ext cx="1203127" cy="1104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pic>
        <p:nvPicPr>
          <p:cNvPr id="4098" name="Picture 2" descr="http://ia124.mycdn.me/image?t=3&amp;bid=805659191799&amp;id=805659191799&amp;plc=WEB&amp;tkn=*cPsCwVsWCEfr9_o17H-ZRTvIYt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47399">
            <a:off x="5660379" y="568688"/>
            <a:ext cx="2857520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http://ia124.mycdn.me/image?t=3&amp;bid=805659191031&amp;id=805659191031&amp;plc=WEB&amp;tkn=*lCxU6le9Zov5BeJYxIqC8RVedE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3" y="3643314"/>
            <a:ext cx="3048021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2" name="Picture 6" descr="http://ia124.mycdn.me/image?t=3&amp;bid=805659190263&amp;id=805659190263&amp;plc=WEB&amp;tkn=*Q2qFy6W-TXbS-RXoUrYJa9m2QB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642918"/>
            <a:ext cx="3048021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4" name="Picture 8" descr="http://ia124.mycdn.me/image?t=3&amp;bid=805659193591&amp;id=805659193591&amp;plc=WEB&amp;tkn=*0qMBUl2qigJMzUKh1rypWa9PKuM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26531">
            <a:off x="5407937" y="3571876"/>
            <a:ext cx="2857520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 rot="732677">
            <a:off x="5637677" y="2848133"/>
            <a:ext cx="268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Итоговое мероприятие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«Кулинарный поединок»</a:t>
            </a:r>
          </a:p>
        </p:txBody>
      </p:sp>
      <p:pic>
        <p:nvPicPr>
          <p:cNvPr id="18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3127337" y="275350"/>
            <a:ext cx="1203127" cy="1104871"/>
          </a:xfrm>
          <a:prstGeom prst="rect">
            <a:avLst/>
          </a:prstGeom>
          <a:noFill/>
        </p:spPr>
      </p:pic>
      <p:pic>
        <p:nvPicPr>
          <p:cNvPr id="19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412693" y="2275614"/>
            <a:ext cx="1203127" cy="1104871"/>
          </a:xfrm>
          <a:prstGeom prst="rect">
            <a:avLst/>
          </a:prstGeom>
          <a:noFill/>
        </p:spPr>
      </p:pic>
      <p:pic>
        <p:nvPicPr>
          <p:cNvPr id="20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341255" y="5204571"/>
            <a:ext cx="1203127" cy="1104871"/>
          </a:xfrm>
          <a:prstGeom prst="rect">
            <a:avLst/>
          </a:prstGeom>
          <a:noFill/>
        </p:spPr>
      </p:pic>
      <p:pic>
        <p:nvPicPr>
          <p:cNvPr id="21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2321">
            <a:off x="3127337" y="3204307"/>
            <a:ext cx="1203127" cy="1104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734826">
            <a:off x="6007157" y="472353"/>
            <a:ext cx="2880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– заключительный</a:t>
            </a:r>
          </a:p>
        </p:txBody>
      </p:sp>
      <p:sp>
        <p:nvSpPr>
          <p:cNvPr id="4" name="Прямоугольник 3"/>
          <p:cNvSpPr/>
          <p:nvPr/>
        </p:nvSpPr>
        <p:spPr>
          <a:xfrm rot="727654">
            <a:off x="4632065" y="821807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результате работы над проектом дети: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1.Узнали, что такое здоровье и способы    его сохранения.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2.Учились проявлять инициативу: выбор деятельности (рассматривание книг и иллюстрация, дидактические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сюжет-но-ролевые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игры, подвижные игры), выбор цветовой гаммы в творческих заданиях.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Учились соблюдать культурно-гигиенические нормы и правила.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Дети, родители и воспитатели получили положительные эмоции от проделанной работы.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На наш взгляд, удалось активизировать внимания родителей к проблеме сохранения детского здоровья и укрепления детско-родительских отношений.</a:t>
            </a:r>
          </a:p>
        </p:txBody>
      </p:sp>
      <p:pic>
        <p:nvPicPr>
          <p:cNvPr id="3073" name="Picture 1" descr="H:\моя новая работа\разное для садика\СТР6 ОВОЩ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928670"/>
            <a:ext cx="3419475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1"/>
            <a:ext cx="919396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0926351">
            <a:off x="72529" y="286897"/>
            <a:ext cx="4006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проблемы: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4-го года 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знакомы с понятием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здоровый 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жизни», они не осознают значимость здоровья и то, как его сохранить и укрепить.</a:t>
            </a:r>
          </a:p>
        </p:txBody>
      </p:sp>
      <p:sp>
        <p:nvSpPr>
          <p:cNvPr id="7" name="Прямоугольник 6"/>
          <p:cNvSpPr/>
          <p:nvPr/>
        </p:nvSpPr>
        <p:spPr>
          <a:xfrm rot="20874018">
            <a:off x="218107" y="1682331"/>
            <a:ext cx="314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877680">
            <a:off x="17127" y="19698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 реализации проекта: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краткосрочный 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 сентября по 30 октября 2015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г.)</a:t>
            </a:r>
          </a:p>
        </p:txBody>
      </p:sp>
      <p:sp>
        <p:nvSpPr>
          <p:cNvPr id="9" name="Прямоугольник 8"/>
          <p:cNvSpPr/>
          <p:nvPr/>
        </p:nvSpPr>
        <p:spPr>
          <a:xfrm rot="20861355">
            <a:off x="55099" y="26598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младшей группы «Василек»,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воспитатели</a:t>
            </a:r>
          </a:p>
        </p:txBody>
      </p:sp>
      <p:sp>
        <p:nvSpPr>
          <p:cNvPr id="10" name="Прямоугольник 9"/>
          <p:cNvSpPr/>
          <p:nvPr/>
        </p:nvSpPr>
        <p:spPr>
          <a:xfrm rot="20897381">
            <a:off x="270065" y="331229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предметно-развивающего пространства:</a:t>
            </a:r>
          </a:p>
          <a:p>
            <a:pPr>
              <a:buFontTx/>
              <a:buChar char="-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Групповое помещение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младшей группы и приемная;</a:t>
            </a:r>
          </a:p>
          <a:p>
            <a:pPr>
              <a:buFontTx/>
              <a:buChar char="-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зал;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Участок для прогулок и спортивная площадка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SCN35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857232"/>
            <a:ext cx="3809995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6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3000372"/>
            <a:ext cx="1203127" cy="1104871"/>
          </a:xfrm>
          <a:prstGeom prst="rect">
            <a:avLst/>
          </a:prstGeom>
          <a:noFill/>
        </p:spPr>
      </p:pic>
      <p:pic>
        <p:nvPicPr>
          <p:cNvPr id="13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40873" y="428604"/>
            <a:ext cx="1203127" cy="1104871"/>
          </a:xfrm>
          <a:prstGeom prst="rect">
            <a:avLst/>
          </a:prstGeom>
          <a:noFill/>
        </p:spPr>
      </p:pic>
      <p:sp>
        <p:nvSpPr>
          <p:cNvPr id="14" name="Овальная выноска 13"/>
          <p:cNvSpPr/>
          <p:nvPr/>
        </p:nvSpPr>
        <p:spPr>
          <a:xfrm>
            <a:off x="7786710" y="1500174"/>
            <a:ext cx="1285884" cy="571504"/>
          </a:xfrm>
          <a:prstGeom prst="wedgeEllipseCallout">
            <a:avLst>
              <a:gd name="adj1" fmla="val -51424"/>
              <a:gd name="adj2" fmla="val 8816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– первая!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7884" y="4214818"/>
            <a:ext cx="2457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Спортивная эстафета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1"/>
            <a:ext cx="919396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879422">
            <a:off x="103663" y="77779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культуры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детей 3-4 лет; сохранение и укрепление здоровья детей;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приобще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и их родителей к здоровому образу жизни.</a:t>
            </a:r>
          </a:p>
        </p:txBody>
      </p:sp>
      <p:sp>
        <p:nvSpPr>
          <p:cNvPr id="4" name="Прямоугольник 3"/>
          <p:cNvSpPr/>
          <p:nvPr/>
        </p:nvSpPr>
        <p:spPr>
          <a:xfrm rot="20901286">
            <a:off x="133065" y="238772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878994">
            <a:off x="211070" y="278539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детям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укрепление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охрана здоровья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потребности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соблюде-нии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культурно-гигиенических навыков;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дать представление о ценности здоровья,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желания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вести здоровый образ жизни;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дать представление о полезной 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вред-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пищи для здоровья человека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328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81532" y="928670"/>
            <a:ext cx="3810027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40873" y="428604"/>
            <a:ext cx="1203127" cy="1104871"/>
          </a:xfrm>
          <a:prstGeom prst="rect">
            <a:avLst/>
          </a:prstGeom>
          <a:noFill/>
        </p:spPr>
      </p:pic>
      <p:pic>
        <p:nvPicPr>
          <p:cNvPr id="8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004336">
            <a:off x="4504413" y="589420"/>
            <a:ext cx="1203127" cy="110487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29256" y="4286256"/>
            <a:ext cx="2878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Пальчиковая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«Паучок ползет по ветке»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1"/>
            <a:ext cx="919396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815466">
            <a:off x="242689" y="518889"/>
            <a:ext cx="103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866727">
            <a:off x="-236145" y="66291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по отношению к родителям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1) установление партнерских 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отношений   с семьей каждого воспитанника, объединение  усилий для формирования  у детей основ здорового образа жизни;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2) создание атмосферы общности    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интересов педагогов и родителей.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857232"/>
            <a:ext cx="3619526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004336">
            <a:off x="4718726" y="446543"/>
            <a:ext cx="1203127" cy="1104871"/>
          </a:xfrm>
          <a:prstGeom prst="rect">
            <a:avLst/>
          </a:prstGeom>
          <a:noFill/>
        </p:spPr>
      </p:pic>
      <p:pic>
        <p:nvPicPr>
          <p:cNvPr id="8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004336">
            <a:off x="7865585" y="2803998"/>
            <a:ext cx="1203127" cy="110487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29256" y="4000504"/>
            <a:ext cx="320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Активный отдых на природе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(семья Дианы Л.)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907923">
            <a:off x="293952" y="3113125"/>
            <a:ext cx="378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с родителями: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914404">
            <a:off x="183344" y="347674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обсуждение темы проекта</a:t>
            </a:r>
            <a:r>
              <a:rPr lang="ru-RU" dirty="0" smtClean="0"/>
              <a:t>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привлечь родителей к организации и реализации проекта.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дать представление родителям о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значимости совместной двигательной      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деятельности с детьми, о полезной и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вредной пище, о соблюдении навыков 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гигиены и т.д.;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3967" cy="6858000"/>
          </a:xfrm>
          <a:prstGeom prst="rect">
            <a:avLst/>
          </a:prstGeom>
          <a:noFill/>
        </p:spPr>
      </p:pic>
      <p:pic>
        <p:nvPicPr>
          <p:cNvPr id="3" name="Рисунок 2" descr="DSCN33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714356"/>
            <a:ext cx="3905245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572000" y="41433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Подвижная игра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«Чей домик?»</a:t>
            </a:r>
            <a:endParaRPr lang="ru-RU" dirty="0"/>
          </a:p>
        </p:txBody>
      </p:sp>
      <p:pic>
        <p:nvPicPr>
          <p:cNvPr id="5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004336">
            <a:off x="4432974" y="303669"/>
            <a:ext cx="1203127" cy="1104871"/>
          </a:xfrm>
          <a:prstGeom prst="rect">
            <a:avLst/>
          </a:prstGeom>
          <a:noFill/>
        </p:spPr>
      </p:pic>
      <p:pic>
        <p:nvPicPr>
          <p:cNvPr id="6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004336">
            <a:off x="7865584" y="2803998"/>
            <a:ext cx="1203127" cy="110487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 rot="20878787">
            <a:off x="377373" y="-442194"/>
            <a:ext cx="918181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Работа над проектом с детьми: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беседы,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-чтение художественной литературы,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-рассматривание картинок и иллюстраций.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Оздоровительная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п/ упражнения,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пальчиковая гимнастика,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закаливание,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утренняя гимнастика,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гимнастика пробуждения,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 на свежем воздухе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игры, 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игровые ситуации, 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упражнения РАЗ 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раскрашивание контурных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изображе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овощей и фруктов;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лепка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3967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 rot="20875559">
            <a:off x="113256" y="-153032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Предполагаемый результат: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1. Дети получат знания о том, что такое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здоровье.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 Знакомятся со способами укрепления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сохранения здоровья.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У детей формируются культурно-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гигиенических навыки.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Все участники проекта (дети,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воспитатели, родители) получат поло-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жительные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эмоции от проделанной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и полученных результатов.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:\моя новая работа\2 младшая группа\DSCN32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642918"/>
            <a:ext cx="3012861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32321">
            <a:off x="7627931" y="275349"/>
            <a:ext cx="1203127" cy="1104871"/>
          </a:xfrm>
          <a:prstGeom prst="rect">
            <a:avLst/>
          </a:prstGeom>
          <a:noFill/>
        </p:spPr>
      </p:pic>
      <p:pic>
        <p:nvPicPr>
          <p:cNvPr id="9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844989">
            <a:off x="5106534" y="3618226"/>
            <a:ext cx="1203127" cy="110487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06166" y="4643446"/>
            <a:ext cx="2866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«Катится колючий ежик»</a:t>
            </a:r>
          </a:p>
        </p:txBody>
      </p:sp>
      <p:sp>
        <p:nvSpPr>
          <p:cNvPr id="10" name="Прямоугольник 9"/>
          <p:cNvSpPr/>
          <p:nvPr/>
        </p:nvSpPr>
        <p:spPr>
          <a:xfrm rot="20895161">
            <a:off x="581824" y="4054606"/>
            <a:ext cx="197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Продукт проекта: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20883920">
            <a:off x="174745" y="413373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Оформление альбома рецептов «Наше любимое рыбное блюдо»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детского меню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«Если хочешь быть здоров»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3967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 rot="20907392">
            <a:off x="-670980" y="291379"/>
            <a:ext cx="831335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Этапы проекта:	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1 этап – подготовительный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(с 01 по 10 сентября):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1. Создание условий для реализации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проекта «Что такое здоровье?»;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2. Изучение методических пособий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и литературы по теме;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3. Подбор художественной литературы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(пословицы, стихи, загадки, игры);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Обсуждение с родителями на тему: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«Участвуем в проекте «Что такое здоровье?»;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Составление перспективного плана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мероприятий.</a:t>
            </a:r>
          </a:p>
        </p:txBody>
      </p:sp>
      <p:pic>
        <p:nvPicPr>
          <p:cNvPr id="6" name="Рисунок 5" descr="DSCN33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714356"/>
            <a:ext cx="3857620" cy="2893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32321">
            <a:off x="7885338" y="275351"/>
            <a:ext cx="1203127" cy="1104871"/>
          </a:xfrm>
          <a:prstGeom prst="rect">
            <a:avLst/>
          </a:prstGeom>
          <a:noFill/>
        </p:spPr>
      </p:pic>
      <p:pic>
        <p:nvPicPr>
          <p:cNvPr id="8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32321">
            <a:off x="4484659" y="2847118"/>
            <a:ext cx="1203127" cy="110487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43570" y="4143380"/>
            <a:ext cx="251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697396">
            <a:off x="4432776" y="608270"/>
            <a:ext cx="680607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11 сентября по 20 октября):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1. П/ упражнения,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2.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пальчиковая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гимнастика,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3. Закаливание и гимнастика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пробуждения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4. Утренняя гимнастика и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физкультурные занятия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5. Подвижные игры на свежем воздухе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Беседы;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Рассматривание картин, иллюстраций;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Чтение литературы;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Дидактические игры;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10. Художественное творчество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(лепка, раскрашивание, аппликация);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11. Участие родителей в конкурсе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«Наше любимое рыбное или овощное блюдо»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12. Участие команды родителей в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конкурсе «Кулинарный поединок»</a:t>
            </a:r>
          </a:p>
        </p:txBody>
      </p:sp>
      <p:pic>
        <p:nvPicPr>
          <p:cNvPr id="4" name="Рисунок 3" descr="DSCN33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071546"/>
            <a:ext cx="3762369" cy="28217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32321">
            <a:off x="3484527" y="561102"/>
            <a:ext cx="1203127" cy="1104871"/>
          </a:xfrm>
          <a:prstGeom prst="rect">
            <a:avLst/>
          </a:prstGeom>
          <a:noFill/>
        </p:spPr>
      </p:pic>
      <p:pic>
        <p:nvPicPr>
          <p:cNvPr id="7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32321">
            <a:off x="55534" y="3132870"/>
            <a:ext cx="1203127" cy="110487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44" y="4286256"/>
            <a:ext cx="4073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Музыкально-ритмические движения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 под пальмой краб сидит»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i.ytimg.com/vi/YsKN7Q5B6rc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9193967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706626">
            <a:off x="4573402" y="9160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– заключительный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21 по 31 октября):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Анализ и обобщение результатов,   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полученных в процессе реализации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Выставка детских рисунков, поделок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из пластилина, связанных с тематикой 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проекта.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Выпуск альбома «Наше любимое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рыбное блюдо».</a:t>
            </a:r>
          </a:p>
        </p:txBody>
      </p:sp>
      <p:pic>
        <p:nvPicPr>
          <p:cNvPr id="4" name="Рисунок 3" descr="DSCN33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142984"/>
            <a:ext cx="3571900" cy="26789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32321">
            <a:off x="55535" y="3132869"/>
            <a:ext cx="1203127" cy="1104871"/>
          </a:xfrm>
          <a:prstGeom prst="rect">
            <a:avLst/>
          </a:prstGeom>
          <a:noFill/>
        </p:spPr>
      </p:pic>
      <p:pic>
        <p:nvPicPr>
          <p:cNvPr id="6" name="Picture 10" descr="http://www.clker.com/cliparts/g/9/k/a/r/4/scotch-tape-h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32321">
            <a:off x="3270212" y="632539"/>
            <a:ext cx="1203127" cy="110487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4357694"/>
            <a:ext cx="2160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Подвижная игра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«Попади в ворота»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951</Words>
  <Application>Microsoft Office PowerPoint</Application>
  <PresentationFormat>Экран (4:3)</PresentationFormat>
  <Paragraphs>193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Дом</cp:lastModifiedBy>
  <cp:revision>68</cp:revision>
  <dcterms:created xsi:type="dcterms:W3CDTF">2015-11-01T15:24:51Z</dcterms:created>
  <dcterms:modified xsi:type="dcterms:W3CDTF">2018-08-01T16:48:17Z</dcterms:modified>
</cp:coreProperties>
</file>