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95" r:id="rId5"/>
    <p:sldId id="259" r:id="rId6"/>
    <p:sldId id="260" r:id="rId7"/>
    <p:sldId id="261" r:id="rId8"/>
    <p:sldId id="262" r:id="rId9"/>
    <p:sldId id="263" r:id="rId10"/>
    <p:sldId id="296" r:id="rId11"/>
    <p:sldId id="297" r:id="rId12"/>
    <p:sldId id="298" r:id="rId13"/>
    <p:sldId id="299" r:id="rId14"/>
    <p:sldId id="310" r:id="rId15"/>
    <p:sldId id="303" r:id="rId16"/>
    <p:sldId id="304" r:id="rId17"/>
    <p:sldId id="305" r:id="rId18"/>
    <p:sldId id="306" r:id="rId19"/>
    <p:sldId id="307" r:id="rId20"/>
    <p:sldId id="308" r:id="rId21"/>
    <p:sldId id="309" r:id="rId22"/>
    <p:sldId id="301" r:id="rId23"/>
    <p:sldId id="302" r:id="rId24"/>
    <p:sldId id="317" r:id="rId25"/>
    <p:sldId id="318" r:id="rId26"/>
    <p:sldId id="311" r:id="rId27"/>
    <p:sldId id="314" r:id="rId28"/>
    <p:sldId id="316" r:id="rId29"/>
    <p:sldId id="315" r:id="rId30"/>
    <p:sldId id="264" r:id="rId31"/>
    <p:sldId id="265" r:id="rId32"/>
    <p:sldId id="319" r:id="rId33"/>
    <p:sldId id="266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3FCC0-9275-4EB5-B529-6D1A0BA5B6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733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F39CA-E560-4E36-A5B8-6E10AD9173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424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DB1AC2-01BD-4B24-ACBC-8ED5DE5EDF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9228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35E5F-8D9E-457C-99CC-C9422D20D9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3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50F90-95E4-4653-A84F-ACA0EAB55C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9739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44652-32BA-4ECD-9756-75D10EC12A9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5810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1E6C05-F4DE-4641-819A-4977938218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4960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F5C365-E1B9-4760-8301-EE2C545311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1987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60FE63-E408-45CD-91FD-87DBFB80C5D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4761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787A39-C2BF-4575-BB1F-1DFC07954A2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2312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B062C-ED8E-4B94-99B0-FAC646423BE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805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CAF60AE-857B-4BF7-89EA-2DA5524ADA6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659616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577598"/>
            <a:ext cx="7480176" cy="2807741"/>
          </a:xfrm>
        </p:spPr>
        <p:txBody>
          <a:bodyPr/>
          <a:lstStyle/>
          <a:p>
            <a:r>
              <a:rPr lang="ru-RU" alt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Победы. Вечный огонь на Могиле Неизвестного солдата у </a:t>
            </a:r>
            <a:r>
              <a:rPr lang="ru-RU" alt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Кремлевской </a:t>
            </a:r>
            <a:r>
              <a:rPr lang="ru-RU" alt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стены. Мемориал </a:t>
            </a:r>
            <a:r>
              <a:rPr lang="ru-RU" alt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«Героям Сталинградской битвы». «Брестская </a:t>
            </a:r>
            <a:r>
              <a:rPr lang="ru-RU" alt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крепость </a:t>
            </a:r>
            <a:r>
              <a:rPr lang="ru-RU" alt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герой».</a:t>
            </a:r>
            <a:endParaRPr lang="ru-RU" altLang="ru-RU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908720"/>
            <a:ext cx="8507412" cy="1143000"/>
          </a:xfrm>
        </p:spPr>
        <p:txBody>
          <a:bodyPr/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17 июля 1942 по 2 февраля 1943 года шли боевые действия по </a:t>
            </a:r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обороне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</a:t>
            </a:r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Сталинграда</a:t>
            </a:r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(ныне Волгоград). Ожесточённые бои происходили на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Мамаевом кургане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возвышенности в Центральном районе города. Сегодня на Мамаевом кургане возведен памятник-ансамбль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«Героям Сталинградской битвы»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118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717286"/>
            <a:ext cx="5387752" cy="404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11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908720"/>
            <a:ext cx="8507412" cy="1143000"/>
          </a:xfrm>
        </p:spPr>
        <p:txBody>
          <a:bodyPr/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102,0 – так именовался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Мамаев курган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штабных картах военного Сталинграда. 140 из 200 дней и ночей кровопролитной битвы он был самой горячей точкой сражения. Защитники Сталинграда хорошо понимали значение этой высоты. Здесь они клялись: «Ни шагу назад!», «За Волгой для нас земли нет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 descr="C:\Windows\system32\config\systemprofile\Desktop\Новая папка (2)\Мамаев курган\f8549595943eef953e47ee66223806d3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718" y="2924944"/>
            <a:ext cx="507656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53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980728"/>
            <a:ext cx="8507412" cy="2295128"/>
          </a:xfrm>
        </p:spPr>
        <p:txBody>
          <a:bodyPr/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курганом беспрерывно кружили фашистские самолёты, сбрасывая бомбы; сыпались мины и снаряды; вокруг бушевало море огня и едкого дыма. Почернел, будто обуглился, курган; земля на нём за время боёв густо перемешалась с железными осколками и кровью. После победы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волгоградцы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вернули его к жизни, укрыли зелёным ковром травы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День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октября 1967 года стал знаменательным для Волгограда. В этот день на Мамаевом кургане был открыт величественный памятник-ансамбль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«Героям Сталинградской битвы».</a:t>
            </a: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Windows\system32\config\systemprofile\Desktop\6084a2ff038e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76383"/>
            <a:ext cx="3942438" cy="262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13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18294" y="764704"/>
            <a:ext cx="8507412" cy="1143000"/>
          </a:xfrm>
        </p:spPr>
        <p:txBody>
          <a:bodyPr/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Вводная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композиция у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подножия кургана, перед длинной лестницей, расположена вводная композиция ансамбля – 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«Память поколений»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Люди разных национальностей, взрослые и дети, мужчины и женщины идут возложить венки к могилам погибших солдат и офицеров.</a:t>
            </a: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 descr="C:\Windows\system32\config\systemprofile\Desktop\Новая папка (2)\Мамаев курган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986" y="2492896"/>
            <a:ext cx="5324028" cy="399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55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908720"/>
            <a:ext cx="8507412" cy="1143000"/>
          </a:xfrm>
        </p:spPr>
        <p:txBody>
          <a:bodyPr/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«Стоять на смерть!»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Аллея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пирамидальных тополей ведёт к центральной части ансамбля. Скульптура «Стоять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смерть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!» олицетворяет мужество и стойкость советского солдата. Она представляет собой 12-метровую фигуру воина с автоматом в руке, словно вросшего в землю, которую он защищает.</a:t>
            </a: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C:\Windows\system32\config\systemprofile\Desktop\Новая папка (2)\Мамаев курган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80928"/>
            <a:ext cx="5628456" cy="375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79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18294" y="548680"/>
            <a:ext cx="8507412" cy="1359024"/>
          </a:xfrm>
        </p:spPr>
        <p:txBody>
          <a:bodyPr/>
          <a:lstStyle/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Борьба 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врагом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скульптурная композиция имеет символическое значение: два советских воина уничтожают свастику и огромную извивающуюся гидру – символы фашизма.</a:t>
            </a: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C:\Windows\system32\config\systemprofile\Desktop\Новая папка (2)\Мамаев курган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646" y="2348880"/>
            <a:ext cx="637270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30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4320480" cy="5720184"/>
          </a:xfrm>
        </p:spPr>
        <p:txBody>
          <a:bodyPr/>
          <a:lstStyle/>
          <a:p>
            <a:pPr algn="just"/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«Выстояв, мы победили смерть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Боец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смертельно ранен. Теряя силы, он готовится метнуть последнюю гранату, но, очевидно, не успеет сделать этого. Его товарищ, на которого он опирается, полон сил, но безоружен. В лице воина, в его суровом сосредоточенном взгляде – ненависть к врагу, готовность победить даже ценой собственной жизни.</a:t>
            </a: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1" name="Picture 3" descr="C:\Windows\system32\config\systemprofile\Desktop\Новая папка (2)\Мамаев курган\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59355"/>
            <a:ext cx="3941715" cy="592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05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18294" y="404664"/>
            <a:ext cx="8507412" cy="1575048"/>
          </a:xfrm>
        </p:spPr>
        <p:txBody>
          <a:bodyPr/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Подвиг 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моряков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Скульптурная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композиция развивает тему участия в обороне города моряков. Пожилой морской пехотинец устремляется на вражеский танк, в его руках связка гранат. Позади лежит сражённый боец.</a:t>
            </a: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C:\Windows\system32\config\systemprofile\Desktop\Новая папка (2)\Мамаев курган\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649" y="2412795"/>
            <a:ext cx="572463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25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836712"/>
            <a:ext cx="8507412" cy="1575048"/>
          </a:xfrm>
        </p:spPr>
        <p:txBody>
          <a:bodyPr/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Героизм женщин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повествует о героизме советских женщин – участниц войны. Санитарка в шинели и пилотке несёт на себе раненого солдата. Он без сознания. Безвольно свесились голова, руки. Непосильно тяжёл груз, но женщина выполнит свой долг – вынесет боевого товарища с поля битвы.</a:t>
            </a: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C:\Windows\system32\config\systemprofile\Desktop\Новая папка (2)\Мамаев курган\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039624"/>
            <a:ext cx="4753583" cy="3565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83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265" y="1412776"/>
            <a:ext cx="4392488" cy="1830636"/>
          </a:xfrm>
        </p:spPr>
        <p:txBody>
          <a:bodyPr/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последней 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композиции запечатлен образ умирающего командира, до последней минуты руководящего боем.</a:t>
            </a: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Windows\system32\config\systemprofile\Desktop\Новая папка (2)\Мамаев курган\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104" y="453329"/>
            <a:ext cx="4404159" cy="587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37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6596162"/>
          <p:cNvPicPr>
            <a:picLocks noChangeAspect="1" noChangeArrowheads="1"/>
          </p:cNvPicPr>
          <p:nvPr/>
        </p:nvPicPr>
        <p:blipFill>
          <a:blip r:embed="rId2">
            <a:lum bright="40000" contrast="-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                               </a:t>
            </a: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</a:t>
            </a:r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Войны</a:t>
            </a:r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234" y="4149080"/>
            <a:ext cx="4464620" cy="2077666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22-го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июня 1941 года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пошел отсчет четырем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годам нечеловеческих усилий,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которых будущее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нас висело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волоске. 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078" name="Picture 6" descr="0_6824b_67f5a94d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5040312" cy="377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Картинка 46 из 516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20938"/>
            <a:ext cx="4067944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268760"/>
            <a:ext cx="8507412" cy="1143000"/>
          </a:xfrm>
        </p:spPr>
        <p:txBody>
          <a:bodyPr/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 воинской 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площади Героев гранитные ступени ведут в Зал воинской славы. Стены зала выложены золотой смальтой, на них изображены символические красные знамёна с именами павших в Сталинградской битве. Над знамёнами под потолком зала тянется широкая гвардейская лента с надписью: «Да, мы были простыми смертными, и мало кто уцелел из нас, но все мы выполнили свой патриотический долг перед нашей священной Матерью-Родиной». В центре зала горит огонь Вечной славы</a:t>
            </a:r>
            <a:r>
              <a:rPr lang="ru-RU" sz="2400" b="1" dirty="0"/>
              <a:t>.</a:t>
            </a: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C:\Windows\system32\config\systemprofile\Desktop\Новая папка (2)\Мамаев курган\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830" y="3789040"/>
            <a:ext cx="393834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29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20688"/>
            <a:ext cx="8507412" cy="1791072"/>
          </a:xfrm>
        </p:spPr>
        <p:txBody>
          <a:bodyPr/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Скорби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Следующая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ансамбля – площадь Скорби. Её главная скульптурная композиция – фигура женщины-матери, склонившейся над погибшим сыном. От площади Скорби поднимается насыпной курган. Сюда были перенесены останки защитников Сталинграда, погибших во время великой битвы.</a:t>
            </a: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C:\Windows\system32\config\systemprofile\Desktop\Новая папка (2)\Мамаев курган\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924944"/>
            <a:ext cx="4980384" cy="373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17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92696"/>
            <a:ext cx="8507412" cy="1935088"/>
          </a:xfrm>
        </p:spPr>
        <p:txBody>
          <a:bodyPr/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Скульптура 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Родины-матери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Завершает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памятник-ансамбль 52-метровая скульптура Родины-матери на вершине Мамаева кургана, в гневе поднявшей на врагов карающий меч, зовущей на борьбу своих сынов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Идут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идут люди на Мамаев курган. Здесь особенно ясно осознаётся вся трагедия войны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Идут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молчании – говорит и звучит эхом войны только Мамаев курган.</a:t>
            </a: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1" name="Picture 3" descr="C:\Windows\system32\config\systemprofile\Desktop\Новая папка (2)\Мамаев курган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761" y="3212976"/>
            <a:ext cx="5064478" cy="3376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05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18294" y="260648"/>
            <a:ext cx="8507412" cy="1719064"/>
          </a:xfrm>
        </p:spPr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Мемориальный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ансамбль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«Могила Неизвестного Солдата»</a:t>
            </a:r>
            <a:b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 в Александровском саду у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стен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Московского Кремля.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Windows\system32\config\systemprofile\Desktop\14d3b29ce5d0973f14371a34c395f6d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88840"/>
            <a:ext cx="6750065" cy="457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1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18294" y="1052736"/>
            <a:ext cx="8507412" cy="1719064"/>
          </a:xfrm>
        </p:spPr>
        <p:txBody>
          <a:bodyPr/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истории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декабря 1966 года, в дни празднования 25-летней годовщины разгрома немецко-фашистских войск под городом Москвой, к Кремлевской стене в Александровском саду был перенесен прах неизвестного солдата из братской могилы, которая располагалась перед въездом в подмосковный Зеленоград (41 километр Ленинградского шоссе).</a:t>
            </a:r>
            <a:r>
              <a:rPr lang="ru-RU" sz="2400" dirty="0"/>
              <a:t/>
            </a:r>
            <a:br>
              <a:rPr lang="ru-RU" sz="2400" dirty="0"/>
            </a:b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Windows\system32\config\systemprofile\Desktop\Новая папка (2)\Могила неизвестного солдата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46962"/>
            <a:ext cx="4989512" cy="3326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52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18294" y="116632"/>
            <a:ext cx="8507412" cy="1719064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Мемориальный комплекс «Могила Неизвестного солдата» был торжественно открыт 8 мая 1967 года.</a:t>
            </a:r>
            <a:r>
              <a:rPr lang="ru-RU" sz="2400" dirty="0"/>
              <a:t/>
            </a:r>
            <a:br>
              <a:rPr lang="ru-RU" sz="2400" dirty="0"/>
            </a:b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Windows\system32\config\systemprofile\Desktop\Новая папка (2)\Могила неизвестного солдата\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250" y="1484784"/>
            <a:ext cx="6427499" cy="492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17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8507412" cy="2727176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Надгробную плиту венчает бронзовая композиция в виде солдатской каски и лавровой ветви, которые лежат на боевом знамени.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мемориала находится ниша, где установлена бронзовая звезда с вечным огнем и нанесена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надпись: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«Имя твоё неизвестно, подвиг твой бессмертен»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 descr="C:\Windows\system32\config\systemprofile\Desktop\Новая папка (2)\Могила неизвестного солдата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802" y="2852936"/>
            <a:ext cx="5088396" cy="339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65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18294" y="332656"/>
            <a:ext cx="8507412" cy="1647056"/>
          </a:xfrm>
        </p:spPr>
        <p:txBody>
          <a:bodyPr/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левую сторону от могилы Неизвестному Солдату установлена плита из малинового кварцита, на которую нанесена надпись «1941 ПАВШИМ ЗА РОДИНУ 1945».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C:\Windows\system32\config\systemprofile\Desktop\Новая папка (2)\Могила неизвестного солдата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1988840"/>
            <a:ext cx="583264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70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548680"/>
            <a:ext cx="8507412" cy="2088232"/>
          </a:xfrm>
        </p:spPr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Правая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сторона комплекса представляет собой гранитную аллею с расположенными на ней блоками из порфира темно-красного цвета, с указанием городов-героев и изображением медали «Золотая Звезда» (в каждый блок замурована капсула с землей из соответствующего города).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 descr="C:\Windows\system32\config\systemprofile\Desktop\Новая папка (2)\Могила неизвестного солдата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685" y="2348880"/>
            <a:ext cx="5664630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89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84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92696"/>
            <a:ext cx="8507412" cy="2016224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от аллеи городов-героев размещена стела в честь городов воинской славы. Монумент представляет собой блок длиной порядка 10 метров, выполненный из красного гранита. На нем надписи - «ГОРОДА ВОИНСКОЙ СЛАВЫ» и поименный список самих городов.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1" name="Picture 3" descr="C:\Windows\system32\config\systemprofile\Desktop\Новая папка (2)\Могила неизвестного солдата\2111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690" y="2420888"/>
            <a:ext cx="556861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80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6596162"/>
          <p:cNvPicPr>
            <a:picLocks noChangeAspect="1" noChangeArrowheads="1"/>
          </p:cNvPicPr>
          <p:nvPr/>
        </p:nvPicPr>
        <p:blipFill>
          <a:blip r:embed="rId2">
            <a:lum bright="40000" contrast="-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404664"/>
            <a:ext cx="8330202" cy="2448272"/>
          </a:xfrm>
        </p:spPr>
        <p:txBody>
          <a:bodyPr/>
          <a:lstStyle/>
          <a:p>
            <a:pPr algn="just">
              <a:buFontTx/>
              <a:buNone/>
            </a:pPr>
            <a:r>
              <a:rPr lang="en-US" altLang="ru-RU" sz="2400" b="1" dirty="0"/>
              <a:t>   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первого дня 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Отечественной войны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героизм простого советского солдата стал образцом для подражания. То, что в литературе часто называется «стоять на смерть» было сполна продемонстрировано уже в боях за </a:t>
            </a:r>
            <a:r>
              <a:rPr lang="ru-RU" alt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Брестскую </a:t>
            </a:r>
            <a:r>
              <a:rPr lang="ru-RU" alt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крепость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оборона которой продолжалась с 22 по 29 июня 1941 года.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Windows\system32\config\systemprofile\Desktop\Новая папка (2)\Брестская крепость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52936"/>
            <a:ext cx="572463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6596162"/>
          <p:cNvPicPr>
            <a:picLocks noChangeAspect="1" noChangeArrowheads="1"/>
          </p:cNvPicPr>
          <p:nvPr/>
        </p:nvPicPr>
        <p:blipFill>
          <a:blip r:embed="rId2">
            <a:lum bright="52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ru-RU" altLang="ru-RU" sz="2800" b="1" u="sng" dirty="0">
                <a:solidFill>
                  <a:srgbClr val="FF0000"/>
                </a:solidFill>
              </a:rPr>
              <a:t>Ветераны Великой Отечественной войны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2294" name="Picture 6" descr="43575149_1241790248_brdef_spasib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90195"/>
            <a:ext cx="3529013" cy="506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Картинка 38 из 96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40213"/>
            <a:ext cx="35718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3316" name="Picture 4" descr="6596162"/>
          <p:cNvPicPr>
            <a:picLocks noChangeAspect="1" noChangeArrowheads="1"/>
          </p:cNvPicPr>
          <p:nvPr/>
        </p:nvPicPr>
        <p:blipFill>
          <a:blip r:embed="rId2">
            <a:lum bright="4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Картинка 131 из 96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9138"/>
            <a:ext cx="4843463" cy="486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1273128250_dose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484313"/>
            <a:ext cx="50038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Картинка 268 из 968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88913"/>
            <a:ext cx="1925638" cy="2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3316" name="Picture 4" descr="6596162"/>
          <p:cNvPicPr>
            <a:picLocks noChangeAspect="1" noChangeArrowheads="1"/>
          </p:cNvPicPr>
          <p:nvPr/>
        </p:nvPicPr>
        <p:blipFill>
          <a:blip r:embed="rId2">
            <a:lum bright="4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Windows\system32\config\systemprofile\Desktop\1368118736865_renam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7371"/>
            <a:ext cx="456942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62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287016" y="1628800"/>
            <a:ext cx="885698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7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Вечная память… </a:t>
            </a:r>
            <a:endParaRPr lang="ru-RU" sz="7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altLang="ru-RU" dirty="0" smtClean="0"/>
              <a:t>         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6596162"/>
          <p:cNvPicPr>
            <a:picLocks noChangeAspect="1" noChangeArrowheads="1"/>
          </p:cNvPicPr>
          <p:nvPr/>
        </p:nvPicPr>
        <p:blipFill>
          <a:blip r:embed="rId2">
            <a:lum bright="40000" contrast="-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404664"/>
            <a:ext cx="8366206" cy="2401194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Брестская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крепость или крепость Брест-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Литовск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крепость в черте города Брест в Белоруссии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Брест не случайно носит славное звание героя. Ведь именно этот город оказался одним из первых на пути немецких захватчиков, именно этот город принял на себя весь удар гитлеровской армии</a:t>
            </a:r>
            <a:r>
              <a:rPr lang="ru-RU" sz="2400" b="1" dirty="0"/>
              <a:t>.</a:t>
            </a:r>
            <a:endParaRPr lang="ru-RU" altLang="ru-RU" sz="2400" b="1" dirty="0"/>
          </a:p>
        </p:txBody>
      </p:sp>
      <p:pic>
        <p:nvPicPr>
          <p:cNvPr id="3074" name="Picture 2" descr="C:\Windows\system32\config\systemprofile\Desktop\Новая папка (2)\Брестская крепость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996952"/>
            <a:ext cx="5333079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55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7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7544" y="404664"/>
            <a:ext cx="7962403" cy="2376264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n-US" altLang="ru-RU" sz="2000" b="1" dirty="0"/>
              <a:t>    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есмотря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всю неожиданность и неподготовленность страны к войне и нападению врага, Брест оказал сильное сопротивление многотысячным немецким войскам. Наибольший урон был нанесен городу именно в первые дни войны, когда немецкие части, яростно сметали все на своем пути, разрушали дома и убивали людей.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</a:p>
        </p:txBody>
      </p:sp>
      <p:pic>
        <p:nvPicPr>
          <p:cNvPr id="4098" name="Picture 2" descr="C:\Windows\system32\config\systemprofile\Desktop\Новая папка (2)\Брестская крепость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798" y="2924944"/>
            <a:ext cx="6776404" cy="2907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195676" y="620688"/>
            <a:ext cx="3996283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Брестской крепости погибли тысячи солдат, которые до последнего патрона сражались с немцами, которые до последнего вздоха отвоевывали помещения крепости. Именно поэтому, славя подвиг погибших в этом неравном бою, Брестская крепость носит звание крепость-герой.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Windows\system32\config\systemprofile\Desktop\Новая папка (2)\Брестская крепость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929" y="4061233"/>
            <a:ext cx="4264949" cy="2470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Windows\system32\config\systemprofile\Desktop\Новая папка (2)\Брестская крепость\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6672"/>
            <a:ext cx="4400716" cy="308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6596162"/>
          <p:cNvPicPr>
            <a:picLocks noChangeAspect="1" noChangeArrowheads="1"/>
          </p:cNvPicPr>
          <p:nvPr/>
        </p:nvPicPr>
        <p:blipFill>
          <a:blip r:embed="rId2">
            <a:lum bright="34000" contrast="-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50824" y="428178"/>
            <a:ext cx="4105275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Неожиданный удар врага не сломил неготовых к войне советских солдат. Русские батареи и дивизии, солдаты и офицеры, раненые и женщины отражали атаку за атакой и сражались, буквально, за каждый метр крепости, за каждую ее стену и ворота. Солдаты Брестской крепости, держали оборону, давая возможность мирным жителям покинуть город, над которым нависла угроза.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7" name="AutoShape 9" descr="Картинка 113 из 128958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9" name="AutoShape 11" descr="Картинка 113 из 128958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1" name="AutoShape 13" descr="Картинка 113 из 128958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6146" name="Picture 2" descr="C:\Windows\system32\config\systemprofile\Desktop\Новая папка (2)\Брестская крепость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489062"/>
            <a:ext cx="4213297" cy="2787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Windows\system32\config\systemprofile\Desktop\Новая папка (2)\Брестская крепость\5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81400"/>
            <a:ext cx="3849065" cy="309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6596162"/>
          <p:cNvPicPr>
            <a:picLocks noChangeAspect="1" noChangeArrowheads="1"/>
          </p:cNvPicPr>
          <p:nvPr/>
        </p:nvPicPr>
        <p:blipFill>
          <a:blip r:embed="rId2">
            <a:lum bright="34000" contrast="-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10541" y="188640"/>
            <a:ext cx="4361460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Сопротивление, которое было оказано гитлеровским войскам воинами Брестской крепости и города Бреста, нарушило все их планы стремительного наступления, в результате которого планировалось за считанные дни продвинуться вглубь территории и захватить многие города практически без боя.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Windows\system32\config\systemprofile\Desktop\Новая папка (2)\Брестская крепость\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768" y="384420"/>
            <a:ext cx="4092286" cy="363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Windows\system32\config\systemprofile\Desktop\Новая папка (2)\Брестская крепость\6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756" y="3925418"/>
            <a:ext cx="4392488" cy="290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6596162"/>
          <p:cNvPicPr>
            <a:picLocks noChangeAspect="1" noChangeArrowheads="1"/>
          </p:cNvPicPr>
          <p:nvPr/>
        </p:nvPicPr>
        <p:blipFill>
          <a:blip r:embed="rId2">
            <a:lum bright="2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4"/>
            <a:ext cx="9144000" cy="687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Windows\system32\config\systemprofile\Desktop\Новая папка (2)\Брестская крепость\pict_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4439344" cy="2977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Windows\system32\config\systemprofile\Desktop\Новая папка (2)\Брестская крепость\brest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65755"/>
            <a:ext cx="4355408" cy="2903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635938"/>
            <a:ext cx="8507412" cy="1296144"/>
          </a:xfrm>
        </p:spPr>
        <p:txBody>
          <a:bodyPr/>
          <a:lstStyle/>
          <a:p>
            <a:pPr algn="l"/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"Брестская крепость-герой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", мемориальный комплекс, созданный в 1969-71 гг. на территории Брестской крепости для увековечения подвига участников обороны Брестской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крепости.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Главный монумент и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Вечный огонь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вход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1.1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707</Words>
  <Application>Microsoft Office PowerPoint</Application>
  <PresentationFormat>Экран (4:3)</PresentationFormat>
  <Paragraphs>38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Оформление по умолчанию</vt:lpstr>
      <vt:lpstr>Презентация PowerPoint</vt:lpstr>
      <vt:lpstr>                               Начало Войны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"Брестская крепость-герой", мемориальный комплекс, созданный в 1969-71 гг. на территории Брестской крепости для увековечения подвига участников обороны Брестской  крепости.                                                              Главный монумент и                                                            Вечный огонь     Главный вход       </vt:lpstr>
      <vt:lpstr>С 17 июля 1942 по 2 февраля 1943 года шли боевые действия по обороне города Сталинграда (ныне Волгоград). Ожесточённые бои происходили на Мамаевом кургане – возвышенности в Центральном районе города. Сегодня на Мамаевом кургане возведен памятник-ансамбль «Героям Сталинградской битвы».</vt:lpstr>
      <vt:lpstr>Высота 102,0 – так именовался Мамаев курган на штабных картах военного Сталинграда. 140 из 200 дней и ночей кровопролитной битвы он был самой горячей точкой сражения. Защитники Сталинграда хорошо понимали значение этой высоты. Здесь они клялись: «Ни шагу назад!», «За Волгой для нас земли нет!»</vt:lpstr>
      <vt:lpstr>Над курганом беспрерывно кружили фашистские самолёты, сбрасывая бомбы; сыпались мины и снаряды; вокруг бушевало море огня и едкого дыма. Почернел, будто обуглился, курган; земля на нём за время боёв густо перемешалась с железными осколками и кровью. После победы волгоградцы вернули его к жизни, укрыли зелёным ковром травы. День 15 октября 1967 года стал знаменательным для Волгограда. В этот день на Мамаевом кургане был открыт величественный памятник-ансамбль «Героям Сталинградской битвы».</vt:lpstr>
      <vt:lpstr>Вводная композиция у подножия кургана, перед длинной лестницей, расположена вводная композиция ансамбля – «Память поколений». Люди разных национальностей, взрослые и дети, мужчины и женщины идут возложить венки к могилам погибших солдат и офицеров.</vt:lpstr>
      <vt:lpstr>«Стоять на смерть!»  Аллея пирамидальных тополей ведёт к центральной части ансамбля. Скульптура «Стоять на смерть!» олицетворяет мужество и стойкость советского солдата. Она представляет собой 12-метровую фигуру воина с автоматом в руке, словно вросшего в землю, которую он защищает.</vt:lpstr>
      <vt:lpstr>Борьба с врагом Эта скульптурная композиция имеет символическое значение: два советских воина уничтожают свастику и огромную извивающуюся гидру – символы фашизма.</vt:lpstr>
      <vt:lpstr>«Выстояв, мы победили смерть» Боец смертельно ранен. Теряя силы, он готовится метнуть последнюю гранату, но, очевидно, не успеет сделать этого. Его товарищ, на которого он опирается, полон сил, но безоружен. В лице воина, в его суровом сосредоточенном взгляде – ненависть к врагу, готовность победить даже ценой собственной жизни.</vt:lpstr>
      <vt:lpstr>Подвиг моряков Скульптурная композиция развивает тему участия в обороне города моряков. Пожилой морской пехотинец устремляется на вражеский танк, в его руках связка гранат. Позади лежит сражённый боец.</vt:lpstr>
      <vt:lpstr>Героизм женщин  Композиция повествует о героизме советских женщин – участниц войны. Санитарка в шинели и пилотке несёт на себе раненого солдата. Он без сознания. Безвольно свесились голова, руки. Непосильно тяжёл груз, но женщина выполнит свой долг – вынесет боевого товарища с поля битвы.</vt:lpstr>
      <vt:lpstr>До последней минуты В композиции запечатлен образ умирающего командира, до последней минуты руководящего боем.</vt:lpstr>
      <vt:lpstr>Зал воинской славы С площади Героев гранитные ступени ведут в Зал воинской славы. Стены зала выложены золотой смальтой, на них изображены символические красные знамёна с именами павших в Сталинградской битве. Над знамёнами под потолком зала тянется широкая гвардейская лента с надписью: «Да, мы были простыми смертными, и мало кто уцелел из нас, но все мы выполнили свой патриотический долг перед нашей священной Матерью-Родиной». В центре зала горит огонь Вечной славы.</vt:lpstr>
      <vt:lpstr>Площадь Скорби Следующая часть ансамбля – площадь Скорби. Её главная скульптурная композиция – фигура женщины-матери, склонившейся над погибшим сыном. От площади Скорби поднимается насыпной курган. Сюда были перенесены останки защитников Сталинграда, погибших во время великой битвы.</vt:lpstr>
      <vt:lpstr>Скульптура Родины-матери  Завершает памятник-ансамбль 52-метровая скульптура Родины-матери на вершине Мамаева кургана, в гневе поднявшей на врагов карающий меч, зовущей на борьбу своих сынов. Идут и идут люди на Мамаев курган. Здесь особенно ясно осознаётся вся трагедия войны. Идут в молчании – говорит и звучит эхом войны только Мамаев курган.</vt:lpstr>
      <vt:lpstr>Мемориальный ансамбль  «Могила Неизвестного Солдата» расположен в Александровском саду у стен Московского Кремля.  </vt:lpstr>
      <vt:lpstr>Из истории 3 декабря 1966 года, в дни празднования 25-летней годовщины разгрома немецко-фашистских войск под городом Москвой, к Кремлевской стене в Александровском саду был перенесен прах неизвестного солдата из братской могилы, которая располагалась перед въездом в подмосковный Зеленоград (41 километр Ленинградского шоссе). </vt:lpstr>
      <vt:lpstr>Мемориальный комплекс «Могила Неизвестного солдата» был торжественно открыт 8 мая 1967 года. </vt:lpstr>
      <vt:lpstr>Надгробную плиту венчает бронзовая композиция в виде солдатской каски и лавровой ветви, которые лежат на боевом знамени. В центре мемориала находится ниша, где установлена бронзовая звезда с вечным огнем и нанесена надпись: «Имя твоё неизвестно, подвиг твой бессмертен»  </vt:lpstr>
      <vt:lpstr>По левую сторону от могилы Неизвестному Солдату установлена плита из малинового кварцита, на которую нанесена надпись «1941 ПАВШИМ ЗА РОДИНУ 1945».  </vt:lpstr>
      <vt:lpstr>Правая сторона комплекса представляет собой гранитную аллею с расположенными на ней блоками из порфира темно-красного цвета, с указанием городов-героев и изображением медали «Золотая Звезда» (в каждый блок замурована капсула с землей из соответствующего города).  </vt:lpstr>
      <vt:lpstr>Далее от аллеи городов-героев размещена стела в честь городов воинской славы. Монумент представляет собой блок длиной порядка 10 метров, выполненный из красного гранита. На нем надписи - «ГОРОДА ВОИНСКОЙ СЛАВЫ» и поименный список самих городов.  </vt:lpstr>
      <vt:lpstr>Ветераны Великой Отечественной войны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Alexis</dc:creator>
  <cp:lastModifiedBy>Admin</cp:lastModifiedBy>
  <cp:revision>44</cp:revision>
  <dcterms:created xsi:type="dcterms:W3CDTF">2012-05-03T11:49:13Z</dcterms:created>
  <dcterms:modified xsi:type="dcterms:W3CDTF">2015-03-27T16:58:50Z</dcterms:modified>
</cp:coreProperties>
</file>