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1" r:id="rId2"/>
    <p:sldId id="256" r:id="rId3"/>
    <p:sldId id="257" r:id="rId4"/>
    <p:sldId id="263" r:id="rId5"/>
    <p:sldId id="264" r:id="rId6"/>
    <p:sldId id="267" r:id="rId7"/>
    <p:sldId id="265" r:id="rId8"/>
    <p:sldId id="266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8246" autoAdjust="0"/>
    <p:restoredTop sz="94660"/>
  </p:normalViewPr>
  <p:slideViewPr>
    <p:cSldViewPr>
      <p:cViewPr varScale="1">
        <p:scale>
          <a:sx n="68" d="100"/>
          <a:sy n="68" d="100"/>
        </p:scale>
        <p:origin x="-121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01.08.2018</a:t>
            </a:fld>
            <a:endParaRPr lang="ru-RU" dirty="0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01.08.2018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01.08.2018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01.08.2018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01.08.2018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01.08.2018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01.08.2018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01.08.2018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01.08.2018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01.08.2018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01.08.2018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01.08.2018</a:t>
            </a:fld>
            <a:endParaRPr lang="ru-RU" dirty="0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1916832"/>
            <a:ext cx="7851648" cy="1828800"/>
          </a:xfrm>
        </p:spPr>
        <p:txBody>
          <a:bodyPr>
            <a:normAutofit/>
          </a:bodyPr>
          <a:lstStyle/>
          <a:p>
            <a:pPr algn="ctr"/>
            <a:r>
              <a:rPr lang="ru-RU" sz="3100" smtClean="0"/>
              <a:t>Проект на </a:t>
            </a:r>
            <a:r>
              <a:rPr lang="ru-RU" sz="3100" dirty="0" smtClean="0"/>
              <a:t>тему </a:t>
            </a:r>
            <a:br>
              <a:rPr lang="ru-RU" sz="3100" dirty="0" smtClean="0"/>
            </a:br>
            <a:r>
              <a:rPr lang="ru-RU" sz="3100" dirty="0" smtClean="0"/>
              <a:t>«Мой город Нефтеюганск. День России»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707904" y="5105400"/>
            <a:ext cx="5262408" cy="1347936"/>
          </a:xfrm>
        </p:spPr>
        <p:txBody>
          <a:bodyPr/>
          <a:lstStyle/>
          <a:p>
            <a:r>
              <a:rPr lang="ru-RU" dirty="0" smtClean="0"/>
              <a:t>Воспитатели: </a:t>
            </a:r>
            <a:r>
              <a:rPr lang="ru-RU" dirty="0" err="1" smtClean="0"/>
              <a:t>Правдюкова.Л.Е</a:t>
            </a:r>
            <a:r>
              <a:rPr lang="ru-RU" dirty="0" smtClean="0"/>
              <a:t>.</a:t>
            </a: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95536" y="692696"/>
            <a:ext cx="849694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Муниципальное бюджетное дошкольное образовательное учреждение</a:t>
            </a:r>
          </a:p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города Нефтеюганска "Детский сад №1 "Рябинка"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1052736"/>
            <a:ext cx="8352928" cy="4320480"/>
          </a:xfrm>
        </p:spPr>
        <p:txBody>
          <a:bodyPr>
            <a:normAutofit/>
          </a:bodyPr>
          <a:lstStyle/>
          <a:p>
            <a:pPr algn="l"/>
            <a:r>
              <a:rPr lang="ru-RU" sz="4000" dirty="0" smtClean="0"/>
              <a:t>Цель: формировать патриотические чувства у воспитанников к родному городу Нефтеюганск.</a:t>
            </a:r>
            <a:br>
              <a:rPr lang="ru-RU" sz="4000" dirty="0" smtClean="0"/>
            </a:br>
            <a:r>
              <a:rPr lang="ru-RU" sz="4000" dirty="0" smtClean="0"/>
              <a:t> Формировать представление воспитанников о малой Родине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11560" y="836712"/>
            <a:ext cx="828092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6616009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764704"/>
            <a:ext cx="6480720" cy="2664296"/>
          </a:xfrm>
        </p:spPr>
        <p:txBody>
          <a:bodyPr>
            <a:noAutofit/>
          </a:bodyPr>
          <a:lstStyle/>
          <a:p>
            <a:pPr algn="ctr"/>
            <a:r>
              <a:rPr lang="ru-RU" sz="2400" dirty="0" smtClean="0"/>
              <a:t>Совместно с детьми</a:t>
            </a:r>
            <a:r>
              <a:rPr lang="ru-RU" sz="2400" b="1" i="1" dirty="0" smtClean="0"/>
              <a:t> </a:t>
            </a:r>
            <a:r>
              <a:rPr lang="ru-RU" sz="2400" dirty="0" smtClean="0"/>
              <a:t>беседовали и рассматривали иллюстрации, фотографии на темы: «Достопримечательности города» (фонтан, кинотеатр, театр кукол). «Моя малая Родина».  Цель: формировать представление воспитанников о своем родном городе (название города).</a:t>
            </a:r>
            <a:endParaRPr lang="ru-RU" sz="2400" dirty="0"/>
          </a:p>
        </p:txBody>
      </p:sp>
      <p:pic>
        <p:nvPicPr>
          <p:cNvPr id="1026" name="Picture 2" descr="C:\Users\Acer\Desktop\на сайт 17-18 учебный год\10 июнь\сайт мл.гр.3 день России\P113008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95536" y="3717032"/>
            <a:ext cx="4172376" cy="295232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434" name="Picture 2" descr="http://dou1ugansk.ru/storage/app/uploads/public/59e/f36/92d/59ef3692d8da0782369245.jpg"/>
          <p:cNvPicPr>
            <a:picLocks noChangeAspect="1" noChangeArrowheads="1"/>
          </p:cNvPicPr>
          <p:nvPr/>
        </p:nvPicPr>
        <p:blipFill>
          <a:blip r:embed="rId3" cstate="print"/>
          <a:srcRect t="20556"/>
          <a:stretch>
            <a:fillRect/>
          </a:stretch>
        </p:blipFill>
        <p:spPr bwMode="auto">
          <a:xfrm>
            <a:off x="4644008" y="3068960"/>
            <a:ext cx="4267200" cy="280831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="" xmlns:p14="http://schemas.microsoft.com/office/powerpoint/2010/main" val="30629827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16016" y="836712"/>
            <a:ext cx="4427984" cy="2808312"/>
          </a:xfrm>
        </p:spPr>
        <p:txBody>
          <a:bodyPr>
            <a:noAutofit/>
          </a:bodyPr>
          <a:lstStyle/>
          <a:p>
            <a:pPr algn="ctr"/>
            <a:r>
              <a:rPr lang="ru-RU" sz="2400" dirty="0" smtClean="0"/>
              <a:t>В ходе продуктивной деятельности изобразили Матрешку, белоствольную Березу как  символы России - учили передавать в рисунке образ русской березки, матрешки.</a:t>
            </a:r>
            <a:br>
              <a:rPr lang="ru-RU" sz="2400" dirty="0" smtClean="0"/>
            </a:br>
            <a:endParaRPr lang="ru-RU" sz="2400" dirty="0"/>
          </a:p>
        </p:txBody>
      </p:sp>
      <p:pic>
        <p:nvPicPr>
          <p:cNvPr id="3" name="Picture 2" descr="C:\Users\Acer\Desktop\на сайт 17-18 учебный год\10 июнь\сайт мл.гр.3 день России\P113008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51520" y="836712"/>
            <a:ext cx="4423555" cy="295232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C:\Users\Acer\Desktop\на сайт 17-18 учебный год\10 июнь\сайт мл.гр.3 день России\P113009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3525118"/>
            <a:ext cx="5524873" cy="307074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548680"/>
            <a:ext cx="6855296" cy="880088"/>
          </a:xfrm>
        </p:spPr>
        <p:txBody>
          <a:bodyPr>
            <a:noAutofit/>
          </a:bodyPr>
          <a:lstStyle/>
          <a:p>
            <a:pPr algn="ctr"/>
            <a:r>
              <a:rPr lang="ru-RU" sz="2800" dirty="0" smtClean="0"/>
              <a:t>Совместно с родителями оформили  плакат </a:t>
            </a:r>
            <a:br>
              <a:rPr lang="ru-RU" sz="2800" dirty="0" smtClean="0"/>
            </a:br>
            <a:r>
              <a:rPr lang="ru-RU" sz="2800" dirty="0" smtClean="0"/>
              <a:t>на тему "Мой город Нефтеюганск".</a:t>
            </a:r>
            <a:endParaRPr lang="ru-RU" sz="2800" dirty="0"/>
          </a:p>
        </p:txBody>
      </p:sp>
      <p:pic>
        <p:nvPicPr>
          <p:cNvPr id="20482" name="Picture 2" descr="http://dou1ugansk.ru/storage/app/uploads/public/59e/f36/919/59ef36919404e67216271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1700808"/>
            <a:ext cx="6624736" cy="459886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764704"/>
            <a:ext cx="8305800" cy="720080"/>
          </a:xfrm>
        </p:spPr>
        <p:txBody>
          <a:bodyPr>
            <a:noAutofit/>
          </a:bodyPr>
          <a:lstStyle/>
          <a:p>
            <a:pPr algn="ctr"/>
            <a:r>
              <a:rPr lang="ru-RU" sz="2800" dirty="0" smtClean="0"/>
              <a:t>В ходе конструирования строили дома, дороги,</a:t>
            </a:r>
            <a:br>
              <a:rPr lang="ru-RU" sz="2800" dirty="0" smtClean="0"/>
            </a:br>
            <a:r>
              <a:rPr lang="ru-RU" sz="2800" dirty="0" smtClean="0"/>
              <a:t> затем обыгрывали тематические ситуации.</a:t>
            </a:r>
            <a:endParaRPr lang="ru-RU" sz="2800" dirty="0"/>
          </a:p>
        </p:txBody>
      </p:sp>
      <p:pic>
        <p:nvPicPr>
          <p:cNvPr id="23554" name="Picture 2" descr="http://dou1ugansk.ru/storage/app/uploads/public/59e/f36/908/59ef36908d186637749185.jpg"/>
          <p:cNvPicPr>
            <a:picLocks noChangeAspect="1" noChangeArrowheads="1"/>
          </p:cNvPicPr>
          <p:nvPr/>
        </p:nvPicPr>
        <p:blipFill>
          <a:blip r:embed="rId2" cstate="print"/>
          <a:srcRect t="10540"/>
          <a:stretch>
            <a:fillRect/>
          </a:stretch>
        </p:blipFill>
        <p:spPr bwMode="auto">
          <a:xfrm>
            <a:off x="1403648" y="1844824"/>
            <a:ext cx="6234881" cy="418330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764704"/>
            <a:ext cx="7632848" cy="720080"/>
          </a:xfrm>
        </p:spPr>
        <p:txBody>
          <a:bodyPr>
            <a:noAutofit/>
          </a:bodyPr>
          <a:lstStyle/>
          <a:p>
            <a:pPr algn="ctr"/>
            <a:r>
              <a:rPr lang="ru-RU" sz="3200" dirty="0" smtClean="0"/>
              <a:t>В честь Дня России нарисовали «Праздничный салют».</a:t>
            </a:r>
            <a:endParaRPr lang="ru-RU" sz="3200" dirty="0"/>
          </a:p>
        </p:txBody>
      </p:sp>
      <p:sp>
        <p:nvSpPr>
          <p:cNvPr id="22530" name="AutoShape 2" descr="http://dou1ugansk.ru/storage/app/uploads/public/59e/f36/921/59ef36921a177988257555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2532" name="AutoShape 4" descr="http://dou1ugansk.ru/storage/app/uploads/public/59e/f36/921/59ef36921a177988257555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2534" name="AutoShape 6" descr="http://dou1ugansk.ru/storage/app/uploads/public/59e/f36/921/59ef36921a177988257555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2535" name="Picture 7" descr="I:\все здесь\2мл.гр. 17-18 год\на сайт мл.гр.3\2сайт окт тем неделя город мл.гр3\P112067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1772816"/>
            <a:ext cx="6408712" cy="462313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Вывод: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 ходе </a:t>
            </a:r>
            <a:r>
              <a:rPr lang="ru-RU" smtClean="0"/>
              <a:t>организации проекта </a:t>
            </a:r>
            <a:r>
              <a:rPr lang="ru-RU" dirty="0" smtClean="0"/>
              <a:t>с родителями и воспитанниками на тему </a:t>
            </a:r>
            <a:r>
              <a:rPr lang="ru-RU" sz="2800" dirty="0" smtClean="0"/>
              <a:t>«Мой город Нефтеюганск. День России» воспитанники расширили свои представления  о достопримечательностях города,   закрепили название города. Узнали, что береза и матрешка является символом России. </a:t>
            </a:r>
          </a:p>
          <a:p>
            <a:r>
              <a:rPr lang="ru-RU" sz="2800" dirty="0" smtClean="0"/>
              <a:t>Родители приняли активное участие в организации совместной деятельности.</a:t>
            </a:r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58</TotalTime>
  <Words>154</Words>
  <Application>Microsoft Office PowerPoint</Application>
  <PresentationFormat>Экран (4:3)</PresentationFormat>
  <Paragraphs>14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Поток</vt:lpstr>
      <vt:lpstr>Проект на тему  «Мой город Нефтеюганск. День России»</vt:lpstr>
      <vt:lpstr>Цель: формировать патриотические чувства у воспитанников к родному городу Нефтеюганск.  Формировать представление воспитанников о малой Родине.</vt:lpstr>
      <vt:lpstr>Совместно с детьми беседовали и рассматривали иллюстрации, фотографии на темы: «Достопримечательности города» (фонтан, кинотеатр, театр кукол). «Моя малая Родина».  Цель: формировать представление воспитанников о своем родном городе (название города).</vt:lpstr>
      <vt:lpstr>В ходе продуктивной деятельности изобразили Матрешку, белоствольную Березу как  символы России - учили передавать в рисунке образ русской березки, матрешки. </vt:lpstr>
      <vt:lpstr>Совместно с родителями оформили  плакат  на тему "Мой город Нефтеюганск".</vt:lpstr>
      <vt:lpstr>В ходе конструирования строили дома, дороги,  затем обыгрывали тематические ситуации.</vt:lpstr>
      <vt:lpstr>В честь Дня России нарисовали «Праздничный салют».</vt:lpstr>
      <vt:lpstr>Вывод: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Acer</dc:creator>
  <cp:lastModifiedBy>Иван</cp:lastModifiedBy>
  <cp:revision>11</cp:revision>
  <dcterms:created xsi:type="dcterms:W3CDTF">2018-07-12T13:41:00Z</dcterms:created>
  <dcterms:modified xsi:type="dcterms:W3CDTF">2018-08-01T05:42:06Z</dcterms:modified>
</cp:coreProperties>
</file>