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67" r:id="rId7"/>
    <p:sldId id="259" r:id="rId8"/>
    <p:sldId id="268" r:id="rId9"/>
    <p:sldId id="269" r:id="rId10"/>
    <p:sldId id="260" r:id="rId11"/>
    <p:sldId id="270" r:id="rId12"/>
    <p:sldId id="271" r:id="rId13"/>
    <p:sldId id="261" r:id="rId14"/>
    <p:sldId id="272" r:id="rId15"/>
    <p:sldId id="273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BB0E-354C-447C-BA51-CC9C25F76716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477DA-315F-4780-A407-83DF60F8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allpaperswiki.org/wallpapers/2012/11/Wallpaper-Fiamma-Rosso-arancione-giallo-caldo-485x728.jp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91680" y="2099005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И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ь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ы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й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</a:t>
            </a:r>
            <a:r>
              <a:rPr lang="ru-RU" sz="48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</a:t>
            </a:r>
            <a:endParaRPr lang="ru-RU" sz="48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827197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язык, математика,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мир, литературное чтение. 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УМК любой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5339365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Презентацию подготовила: Фокина Лидия Петровна,</a:t>
            </a:r>
          </a:p>
          <a:p>
            <a:pPr algn="ctr"/>
            <a:r>
              <a:rPr lang="ru-RU" sz="1400" b="1" i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читель начальных классов МКОУ «СОШ ст. Евсино» </a:t>
            </a:r>
          </a:p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cs typeface="Times New Roman" pitchFamily="18" charset="0"/>
              </a:rPr>
              <a:t>Искитимского</a:t>
            </a:r>
            <a:r>
              <a:rPr lang="ru-RU" sz="1400" b="1" i="1" dirty="0" smtClean="0">
                <a:solidFill>
                  <a:srgbClr val="C00000"/>
                </a:solidFill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b="1" i="1" smtClean="0">
                <a:solidFill>
                  <a:srgbClr val="C00000"/>
                </a:solidFill>
                <a:cs typeface="Times New Roman" pitchFamily="18" charset="0"/>
              </a:rPr>
              <a:t>2018</a:t>
            </a:r>
            <a:endParaRPr lang="ru-RU" sz="1400" b="1" i="1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48478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Занятие 20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Полицию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Какую службу можно вызвать по телефону 02?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Кожа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Назовите орган осязания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Берлога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называется жилище, в котором медведь проводит зиму?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528753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1412776"/>
            <a:ext cx="7200800" cy="511252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Роза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1412776"/>
            <a:ext cx="7200800" cy="511252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Придумайте заглавие к стихотворению.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Зовут меня люди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Царицей цветов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 цвет и за запах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Моих лепестков.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Хоть куст мой зелёный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Вас ранить готов 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Но кто ж не простит мне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Колючих шипов?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1412776"/>
            <a:ext cx="7200800" cy="511252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3"/>
            <a:ext cx="360000" cy="375651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Шарик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Как звали собаку дяди Фёдора?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2708920"/>
            <a:ext cx="7200800" cy="363638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Айболит.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«Доктор Айболит».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К. Чуковский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708920"/>
            <a:ext cx="7200800" cy="36363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Кто из литературных героев написал следующее объявление?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Открыта больница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Для птиц и зверей.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Идите лечиться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Туда поскорей!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1600" y="2708920"/>
            <a:ext cx="7200800" cy="363638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2126016"/>
            <a:ext cx="57150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Как выполнить приём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сорбонка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  <a:hlinkClick r:id="rId3"/>
              </a:rPr>
              <a:t>Фон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1628800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Перед Вами интеллектуальный марафон. Выбирайте предмет, отвечайте на вопросы. Проверить себя можно, нажав на карточку с вопросом.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дачи!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Управляющая кнопка: документ 7">
            <a:hlinkClick r:id="" action="ppaction://hlinkshowjump?jump=lastslide" highlightClick="1"/>
          </p:cNvPr>
          <p:cNvSpPr/>
          <p:nvPr/>
        </p:nvSpPr>
        <p:spPr>
          <a:xfrm>
            <a:off x="323528" y="260648"/>
            <a:ext cx="360000" cy="360000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393017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Выбираем предмет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428860" y="246458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2428860" y="3178967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2428860" y="396478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Окружающий мир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>
            <a:hlinkClick r:id="rId5" action="ppaction://hlinksldjump"/>
          </p:cNvPr>
          <p:cNvSpPr/>
          <p:nvPr/>
        </p:nvSpPr>
        <p:spPr>
          <a:xfrm>
            <a:off x="2428860" y="4679165"/>
            <a:ext cx="4286280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Литературное чтение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88424" y="18864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Ветер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Выпишите лишнее слово.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Поёт, дремлет, ветер, играет.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Чайная посуда (пара), ложка и т.д.; рыжая лиса, шубка; охотничье ружьё.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О ком или о чём можно так сказать?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Чайная …, рыжая …, охотничье ….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Русский язык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Перья, друзья, крылья.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Измените слова так, чтобы они обозначали много предметов.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Перо, друг, крыло.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Управляющая кнопка: возврат 1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распила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Бревно распилили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 3 части. Сколько распилов сделали?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 30 минут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6 картофелин сварилось за 30 минут. За сколько минут сварилась одна картофелина?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268760"/>
            <a:ext cx="5715040" cy="7858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Математика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10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Назовите самое маленькое двузначное число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14480" y="2708920"/>
            <a:ext cx="5715040" cy="27260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возврат 14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60000" cy="36000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328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марафон</dc:title>
  <dc:creator>Фокина Лидия Петровна</dc:creator>
  <cp:keywords>1 класс</cp:keywords>
  <cp:lastModifiedBy>Фокина Лидия Петровна</cp:lastModifiedBy>
  <cp:revision>41</cp:revision>
  <dcterms:created xsi:type="dcterms:W3CDTF">2014-06-01T07:59:58Z</dcterms:created>
  <dcterms:modified xsi:type="dcterms:W3CDTF">2018-03-31T15:43:10Z</dcterms:modified>
</cp:coreProperties>
</file>