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7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60" r:id="rId16"/>
  </p:sldIdLst>
  <p:sldSz cx="9144000" cy="6858000" type="screen4x3"/>
  <p:notesSz cx="6858000" cy="9144000"/>
  <p:embeddedFontLst>
    <p:embeddedFont>
      <p:font typeface="Comic Sans MS" pitchFamily="66" charset="0"/>
      <p:regular r:id="rId17"/>
      <p:bold r:id="rId18"/>
    </p:embeddedFont>
    <p:embeddedFont>
      <p:font typeface="Calibri" pitchFamily="34" charset="0"/>
      <p:regular r:id="rId19"/>
      <p:bold r:id="rId20"/>
      <p:italic r:id="rId21"/>
      <p:bold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s03.infourok.ru/uploads/ex/05f6/00013e75-27188517/img1.jpg" TargetMode="External"/><Relationship Id="rId2" Type="http://schemas.openxmlformats.org/officeDocument/2006/relationships/hyperlink" Target="http://www.olgabor.com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detskiychas.ru/obo_vsyom/rasskazy_o_prirode/pro_voronu_detyam/" TargetMode="External"/><Relationship Id="rId4" Type="http://schemas.openxmlformats.org/officeDocument/2006/relationships/hyperlink" Target="http://sport-aerob.ru/foto6.png?i=8190&amp;k=vorona-na-belom-fone-foto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82151" y="1268760"/>
            <a:ext cx="649024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Дидактический материал к уроку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Словарные слова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«В</a:t>
            </a:r>
            <a:r>
              <a:rPr lang="ru-RU" sz="4400" b="1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latin typeface="Comic Sans MS" pitchFamily="66" charset="0"/>
                <a:cs typeface="Arial" charset="0"/>
              </a:rPr>
              <a:t>о</a:t>
            </a:r>
            <a:r>
              <a:rPr lang="ru-RU" sz="44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р</a:t>
            </a:r>
            <a:r>
              <a:rPr lang="ru-RU" sz="4400" b="1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latin typeface="Comic Sans MS" pitchFamily="66" charset="0"/>
                <a:cs typeface="Arial" charset="0"/>
              </a:rPr>
              <a:t>о</a:t>
            </a:r>
            <a:r>
              <a:rPr lang="ru-RU" sz="44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бей», «В</a:t>
            </a:r>
            <a:r>
              <a:rPr lang="ru-RU" sz="4400" b="1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latin typeface="Comic Sans MS" pitchFamily="66" charset="0"/>
                <a:cs typeface="Arial" charset="0"/>
              </a:rPr>
              <a:t>о</a:t>
            </a:r>
            <a:r>
              <a:rPr lang="ru-RU" sz="44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рона»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dirty="0" smtClean="0">
              <a:ln w="1905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Русский язык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1 класс</a:t>
            </a:r>
            <a:endParaRPr lang="ru-RU" sz="2800" dirty="0">
              <a:ln w="1905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1" y="5085184"/>
            <a:ext cx="64807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Автор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презентации: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Фокина 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учитель начальных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классов МКОУ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Искитимского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района Новосибирской 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2018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5" name="Picture 2" descr="https://ds03.infourok.ru/uploads/ex/05f6/00013e75-27188517/img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259632" y="3200324"/>
            <a:ext cx="2351990" cy="176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084168" y="3020101"/>
            <a:ext cx="230425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548680"/>
            <a:ext cx="64807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 питании вороны не привередливы. Они могут употреблять и животную 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растительную пищу. 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городах они, в основном, питаются отбросами.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9758" y="3829244"/>
            <a:ext cx="3052122" cy="257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44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548680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Объясните, как вы понимаете следующие выражения.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Белая ворона.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0636" y="2204864"/>
            <a:ext cx="72538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Тот, кто резко отличается </a:t>
            </a: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от других, не похож </a:t>
            </a: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 окружающих. 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8024" y="3752404"/>
            <a:ext cx="3105863" cy="262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73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548680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Объясните, как вы понимаете следующие выражения.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Ворон считать.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0636" y="2204864"/>
            <a:ext cx="7253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Ротозейничать.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9758" y="3403947"/>
            <a:ext cx="3556178" cy="300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99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548680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Объясните, как вы понимаете следующие выражения.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Ворона в павлиньих перьях.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0636" y="2204864"/>
            <a:ext cx="72538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Тот, кто хочет казаться важнее и значительнее, чем есть </a:t>
            </a: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 самом деле. 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8024" y="3752404"/>
            <a:ext cx="3105863" cy="262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22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716467" y="3429000"/>
            <a:ext cx="3868367" cy="1323439"/>
            <a:chOff x="3707904" y="4221088"/>
            <a:chExt cx="3664769" cy="1323439"/>
          </a:xfrm>
        </p:grpSpPr>
        <p:sp>
          <p:nvSpPr>
            <p:cNvPr id="3" name="TextBox 2"/>
            <p:cNvSpPr txBox="1"/>
            <p:nvPr/>
          </p:nvSpPr>
          <p:spPr>
            <a:xfrm>
              <a:off x="3707904" y="4221088"/>
              <a:ext cx="366476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в</a:t>
              </a:r>
              <a:r>
                <a:rPr lang="ru-RU" sz="8000" dirty="0" smtClean="0">
                  <a:solidFill>
                    <a:srgbClr val="C00000"/>
                  </a:solidFill>
                  <a:latin typeface="Comic Sans MS" pitchFamily="66" charset="0"/>
                </a:rPr>
                <a:t>о</a:t>
              </a:r>
              <a:r>
                <a:rPr lang="ru-RU" sz="80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рона </a:t>
              </a:r>
              <a:endParaRPr lang="ru-RU" sz="8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5883104" y="4385279"/>
              <a:ext cx="72008" cy="144016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" name="Группа 4"/>
          <p:cNvGrpSpPr/>
          <p:nvPr/>
        </p:nvGrpSpPr>
        <p:grpSpPr>
          <a:xfrm>
            <a:off x="1691680" y="1323098"/>
            <a:ext cx="4525598" cy="1323439"/>
            <a:chOff x="3707904" y="4221088"/>
            <a:chExt cx="4525598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3707904" y="4221088"/>
              <a:ext cx="452559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в</a:t>
              </a:r>
              <a:r>
                <a:rPr lang="ru-RU" sz="8000" dirty="0" smtClean="0">
                  <a:solidFill>
                    <a:srgbClr val="C00000"/>
                  </a:solidFill>
                  <a:latin typeface="Comic Sans MS" pitchFamily="66" charset="0"/>
                </a:rPr>
                <a:t>о</a:t>
              </a:r>
              <a:r>
                <a:rPr lang="ru-RU" sz="80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р</a:t>
              </a:r>
              <a:r>
                <a:rPr lang="ru-RU" sz="8000" dirty="0" smtClean="0">
                  <a:solidFill>
                    <a:srgbClr val="C00000"/>
                  </a:solidFill>
                  <a:latin typeface="Comic Sans MS" pitchFamily="66" charset="0"/>
                </a:rPr>
                <a:t>о</a:t>
              </a:r>
              <a:r>
                <a:rPr lang="ru-RU" sz="80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бей </a:t>
              </a:r>
              <a:endParaRPr lang="ru-RU" sz="8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7132864" y="4407547"/>
              <a:ext cx="72008" cy="144016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5364088" y="2988766"/>
            <a:ext cx="2612035" cy="220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ds03.infourok.ru/uploads/ex/05f6/00013e75-27188517/img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1932" y="1007416"/>
            <a:ext cx="2606403" cy="195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59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31640" y="620688"/>
            <a:ext cx="72008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lvl="0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Автор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фонов 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Ольга Бор 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/>
                <a:cs typeface="Times New Roman"/>
                <a:hlinkClick r:id="rId2"/>
              </a:rPr>
              <a:t>http://www.olgabor.com/</a:t>
            </a:r>
            <a:endParaRPr lang="ru-RU" u="sng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ea typeface="Calibri"/>
              <a:cs typeface="Times New Roman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Дмитриева О. И. Поурочные разработки по русскому языку. 1 класс. М.: ВАКО, 2013 (В помощь школьному учителю)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Воробей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3"/>
              </a:rPr>
              <a:t>https://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3"/>
              </a:rPr>
              <a:t>ds03.infourok.ru/uploads/ex/05f6/00013e75-27188517/img1.jpg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Ворона 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4"/>
              </a:rPr>
              <a:t>http://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4"/>
              </a:rPr>
              <a:t>sport-aerob.ru/foto6.png?i=8190&amp;k=vorona-na-belom-fone-foto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Информация о вороне 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5"/>
              </a:rPr>
              <a:t>http://detskiychas.ru/obo_vsyom/rasskazy_o_prirode/pro_voronu_detyam/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5949280"/>
            <a:ext cx="6480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 момент создания ресурса все ссылки являются активными!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692696"/>
            <a:ext cx="6480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 серой шубке перовой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 в морозы он герой,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Скачет, на лету резвится,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Не орёл, а всё же птица.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560784" y="2984959"/>
            <a:ext cx="2262158" cy="646331"/>
            <a:chOff x="3707904" y="4221088"/>
            <a:chExt cx="2262158" cy="646331"/>
          </a:xfrm>
        </p:grpSpPr>
        <p:sp>
          <p:nvSpPr>
            <p:cNvPr id="3" name="TextBox 2"/>
            <p:cNvSpPr txBox="1"/>
            <p:nvPr/>
          </p:nvSpPr>
          <p:spPr>
            <a:xfrm>
              <a:off x="3707904" y="4221088"/>
              <a:ext cx="22621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В</a:t>
              </a:r>
              <a:r>
                <a:rPr lang="ru-RU" sz="3600" dirty="0" smtClean="0">
                  <a:solidFill>
                    <a:srgbClr val="C00000"/>
                  </a:solidFill>
                  <a:latin typeface="Comic Sans MS" pitchFamily="66" charset="0"/>
                </a:rPr>
                <a:t>о</a:t>
              </a:r>
              <a:r>
                <a:rPr lang="ru-RU" sz="36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р</a:t>
              </a:r>
              <a:r>
                <a:rPr lang="ru-RU" sz="3600" dirty="0" smtClean="0">
                  <a:solidFill>
                    <a:srgbClr val="C00000"/>
                  </a:solidFill>
                  <a:latin typeface="Comic Sans MS" pitchFamily="66" charset="0"/>
                </a:rPr>
                <a:t>о</a:t>
              </a:r>
              <a:r>
                <a:rPr lang="ru-RU" sz="36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бей </a:t>
              </a:r>
              <a:endParaRPr lang="ru-RU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5190596" y="4221088"/>
              <a:ext cx="72008" cy="144016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26" name="Picture 2" descr="https://ds03.infourok.ru/uploads/ex/05f6/00013e75-27188517/img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984959"/>
            <a:ext cx="4375341" cy="328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548680"/>
            <a:ext cx="64807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Воробьи – это мелкие певчие птицы </a:t>
            </a: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 преимущественно коричневатым оперением. Всего на Земле около </a:t>
            </a: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30 видов воробьёв. 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Picture 2" descr="https://ds03.infourok.ru/uploads/ex/05f6/00013e75-27188517/img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19809" y="3920399"/>
            <a:ext cx="3360102" cy="252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49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3" y="548680"/>
            <a:ext cx="75436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Единственный распространённый по всему миру – это домовой воробей. Домовой воробей всегда держится вблизи человеческого жилья и очень неплохо чувствует себя в больших городах. 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Picture 2" descr="https://ds03.infourok.ru/uploads/ex/05f6/00013e75-27188517/img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19810" y="4509120"/>
            <a:ext cx="2575139" cy="193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76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548680"/>
            <a:ext cx="7272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 народе говорят: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Стреляный воробей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– 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опытный, бывалый человек;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С воробьиный нос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– 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маленький, крохотный. 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Picture 2" descr="https://ds03.infourok.ru/uploads/ex/05f6/00013e75-27188517/img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284984"/>
            <a:ext cx="4375341" cy="328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27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548680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 вы понимаете пословицу?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Слово - не воробей: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вылетит – не поймаешь.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Picture 2" descr="https://ds03.infourok.ru/uploads/ex/05f6/00013e75-27188517/img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234496"/>
            <a:ext cx="5535964" cy="415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04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692696"/>
            <a:ext cx="71287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Носит серенький жилет,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Но у крыльев – чёрный цвет.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Видишь – кружат двадцать пар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 кричат: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- </a:t>
            </a:r>
            <a:r>
              <a:rPr lang="ru-RU" sz="36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Карр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! </a:t>
            </a:r>
            <a:r>
              <a:rPr lang="ru-RU" sz="36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Карр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! </a:t>
            </a:r>
            <a:r>
              <a:rPr lang="ru-RU" sz="36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Карр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!.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359770" y="3286725"/>
            <a:ext cx="2005428" cy="646331"/>
            <a:chOff x="3707904" y="4221088"/>
            <a:chExt cx="1899879" cy="646331"/>
          </a:xfrm>
        </p:grpSpPr>
        <p:sp>
          <p:nvSpPr>
            <p:cNvPr id="3" name="TextBox 2"/>
            <p:cNvSpPr txBox="1"/>
            <p:nvPr/>
          </p:nvSpPr>
          <p:spPr>
            <a:xfrm>
              <a:off x="3707904" y="4221088"/>
              <a:ext cx="18998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В</a:t>
              </a:r>
              <a:r>
                <a:rPr lang="ru-RU" sz="3600" dirty="0" smtClean="0">
                  <a:solidFill>
                    <a:srgbClr val="C00000"/>
                  </a:solidFill>
                  <a:latin typeface="Comic Sans MS" pitchFamily="66" charset="0"/>
                </a:rPr>
                <a:t>о</a:t>
              </a:r>
              <a:r>
                <a:rPr lang="ru-RU" sz="3600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</a:rPr>
                <a:t>рона </a:t>
              </a:r>
              <a:endParaRPr lang="ru-RU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4716016" y="4241198"/>
              <a:ext cx="72008" cy="144016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4716016" y="3256237"/>
            <a:ext cx="3731242" cy="314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63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548680"/>
            <a:ext cx="70567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Ворона – это крупная птица плотного сложения 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широким и тупым клювом. Ее часто путают с галкой 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из-за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схожести внешнего вида и с птицей под названием «ворон» из-за схожести названий.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9758" y="4460256"/>
            <a:ext cx="230425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60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548680"/>
            <a:ext cx="64807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 внешнему виду ворону легко отличить 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от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сородичей – тело у нее серого цвета,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вот голова, крылья и хвост – черные, 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металлическим отливом.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9758" y="3768487"/>
            <a:ext cx="3124130" cy="2635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05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390</Words>
  <Application>Microsoft Office PowerPoint</Application>
  <PresentationFormat>Экран (4:3)</PresentationFormat>
  <Paragraphs>64</Paragraphs>
  <Slides>15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Comic Sans MS</vt:lpstr>
      <vt:lpstr>Calibri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Дидактический материал к уроку русского языка</dc:title>
  <dc:creator>Фокина Лидия Петровна</dc:creator>
  <cp:keywords>Словарные слова</cp:keywords>
  <cp:lastModifiedBy>Фокина Лидия Петровна</cp:lastModifiedBy>
  <cp:revision>33</cp:revision>
  <dcterms:created xsi:type="dcterms:W3CDTF">2014-07-06T18:18:01Z</dcterms:created>
  <dcterms:modified xsi:type="dcterms:W3CDTF">2018-03-11T06:21:07Z</dcterms:modified>
</cp:coreProperties>
</file>