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ФОТО лето работа непоседы 18\144___07\IMG_124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6309320"/>
            <a:ext cx="45277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FF00"/>
                </a:solidFill>
              </a:rPr>
              <a:t>Фото </a:t>
            </a:r>
            <a:r>
              <a:rPr lang="ru-RU" dirty="0" smtClean="0">
                <a:solidFill>
                  <a:srgbClr val="FFFF00"/>
                </a:solidFill>
              </a:rPr>
              <a:t>Михаила Екимова «</a:t>
            </a:r>
            <a:r>
              <a:rPr lang="ru-RU" smtClean="0">
                <a:solidFill>
                  <a:srgbClr val="FFFF00"/>
                </a:solidFill>
              </a:rPr>
              <a:t>Грибная семейка».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31441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7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Танечка</dc:creator>
  <cp:lastModifiedBy>Танечка</cp:lastModifiedBy>
  <cp:revision>3</cp:revision>
  <dcterms:created xsi:type="dcterms:W3CDTF">2018-08-01T12:42:58Z</dcterms:created>
  <dcterms:modified xsi:type="dcterms:W3CDTF">2018-08-01T12:48:33Z</dcterms:modified>
</cp:coreProperties>
</file>