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EB78B9-0CCC-4C0F-9EFD-42B57E6AD4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56330-DA92-4385-90F1-C42E79B197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EB78B9-0CCC-4C0F-9EFD-42B57E6AD4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56330-DA92-4385-90F1-C42E79B19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EB78B9-0CCC-4C0F-9EFD-42B57E6AD4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56330-DA92-4385-90F1-C42E79B19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EB78B9-0CCC-4C0F-9EFD-42B57E6AD4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56330-DA92-4385-90F1-C42E79B19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EB78B9-0CCC-4C0F-9EFD-42B57E6AD4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56330-DA92-4385-90F1-C42E79B197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EB78B9-0CCC-4C0F-9EFD-42B57E6AD4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56330-DA92-4385-90F1-C42E79B19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EB78B9-0CCC-4C0F-9EFD-42B57E6AD4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56330-DA92-4385-90F1-C42E79B19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EB78B9-0CCC-4C0F-9EFD-42B57E6AD4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56330-DA92-4385-90F1-C42E79B19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EB78B9-0CCC-4C0F-9EFD-42B57E6AD4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56330-DA92-4385-90F1-C42E79B197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EB78B9-0CCC-4C0F-9EFD-42B57E6AD4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56330-DA92-4385-90F1-C42E79B19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EB78B9-0CCC-4C0F-9EFD-42B57E6AD4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56330-DA92-4385-90F1-C42E79B197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2EB78B9-0CCC-4C0F-9EFD-42B57E6AD4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CB56330-DA92-4385-90F1-C42E79B197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671064"/>
            <a:ext cx="8143900" cy="2543754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/>
              <a:t>Интеграция двигательной и речевой деятельности </a:t>
            </a:r>
            <a:br>
              <a:rPr lang="ru-RU" sz="4800" b="1" i="1" dirty="0" smtClean="0"/>
            </a:br>
            <a:r>
              <a:rPr lang="ru-RU" sz="4800" b="1" i="1" dirty="0" smtClean="0"/>
              <a:t>в процессе  физического воспитания дошкольников</a:t>
            </a:r>
            <a:endParaRPr lang="ru-RU" sz="48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929198"/>
            <a:ext cx="7406640" cy="1714512"/>
          </a:xfrm>
        </p:spPr>
        <p:txBody>
          <a:bodyPr>
            <a:normAutofit/>
          </a:bodyPr>
          <a:lstStyle/>
          <a:p>
            <a:pPr algn="r"/>
            <a:r>
              <a:rPr lang="ru-RU" i="1" dirty="0" smtClean="0"/>
              <a:t>Воспитатель: Попова Л.В.</a:t>
            </a:r>
          </a:p>
          <a:p>
            <a:pPr algn="r"/>
            <a:endParaRPr lang="ru-RU" i="1" dirty="0" smtClean="0"/>
          </a:p>
          <a:p>
            <a:pPr algn="r"/>
            <a:endParaRPr lang="ru-RU" i="1" dirty="0" smtClean="0"/>
          </a:p>
          <a:p>
            <a:pPr algn="ctr"/>
            <a:r>
              <a:rPr lang="ru-RU" sz="1600" i="1" dirty="0" smtClean="0"/>
              <a:t>Каменск-Уральский, 2017г</a:t>
            </a:r>
            <a:endParaRPr lang="ru-RU" sz="1600" i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142976" y="214290"/>
            <a:ext cx="7406640" cy="785818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Муниципальное бюджетное дошкольное образовательное учреждение</a:t>
            </a:r>
          </a:p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1600" i="1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«ДЕТСКИЙ САД №62»</a:t>
            </a: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8143900" cy="2357446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Целевые ориентиры ФГОС ДО определяют, что у выпускника детского сада: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928934"/>
            <a:ext cx="7790712" cy="3319466"/>
          </a:xfrm>
        </p:spPr>
        <p:txBody>
          <a:bodyPr/>
          <a:lstStyle/>
          <a:p>
            <a:r>
              <a:rPr lang="ru-RU" dirty="0" smtClean="0"/>
              <a:t> развита крупная и мелкая моторика, он может контролировать свои движения и управлять ими;</a:t>
            </a:r>
          </a:p>
          <a:p>
            <a:r>
              <a:rPr lang="ru-RU" dirty="0" smtClean="0"/>
              <a:t> достаточно хорошее владение устной речью, заложены предпосылки грамотности.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8143900" cy="308292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Двигательная                         Речевая   	 </a:t>
            </a:r>
            <a:br>
              <a:rPr lang="ru-RU" sz="3600" dirty="0" smtClean="0"/>
            </a:br>
            <a:r>
              <a:rPr lang="ru-RU" sz="3600" dirty="0" smtClean="0"/>
              <a:t> деятельность	            </a:t>
            </a:r>
            <a:r>
              <a:rPr lang="ru-RU" sz="3600" dirty="0" err="1" smtClean="0"/>
              <a:t>деятельность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3000372"/>
            <a:ext cx="7790712" cy="342902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Учёные-психологи установили, что у детей с нарушением речи:</a:t>
            </a:r>
          </a:p>
          <a:p>
            <a:r>
              <a:rPr lang="ru-RU" dirty="0" smtClean="0"/>
              <a:t> недоразвитие мелкой и общей моторики, </a:t>
            </a:r>
          </a:p>
          <a:p>
            <a:r>
              <a:rPr lang="ru-RU" dirty="0" smtClean="0"/>
              <a:t>нарушение координации и регуляции движений,</a:t>
            </a:r>
          </a:p>
          <a:p>
            <a:r>
              <a:rPr lang="ru-RU" dirty="0" smtClean="0"/>
              <a:t> отсутствие необходимого двигательного опыта.</a:t>
            </a:r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4286248" y="1142984"/>
            <a:ext cx="1285884" cy="214314"/>
          </a:xfrm>
          <a:prstGeom prst="lef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лево 4"/>
          <p:cNvSpPr/>
          <p:nvPr/>
        </p:nvSpPr>
        <p:spPr>
          <a:xfrm flipH="1">
            <a:off x="4348162" y="1643050"/>
            <a:ext cx="1223970" cy="204790"/>
          </a:xfrm>
          <a:prstGeom prst="lef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715272" cy="278605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Работа по интеграции речевой и двигательной деятельности детей реализуется через специально организованные формы физического воспитания: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2500306"/>
            <a:ext cx="7498080" cy="435769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800" dirty="0" smtClean="0"/>
              <a:t>Утренняя гимнастика,</a:t>
            </a:r>
          </a:p>
          <a:p>
            <a:r>
              <a:rPr lang="ru-RU" sz="2800" dirty="0" smtClean="0"/>
              <a:t> Гимнастика для стимуляции деятельности речевых центров (элементы </a:t>
            </a:r>
            <a:r>
              <a:rPr lang="ru-RU" sz="2800" dirty="0" err="1" smtClean="0"/>
              <a:t>логоритмики</a:t>
            </a:r>
            <a:r>
              <a:rPr lang="ru-RU" sz="2800" dirty="0" smtClean="0"/>
              <a:t>, упражнения РАЗ),</a:t>
            </a:r>
          </a:p>
          <a:p>
            <a:r>
              <a:rPr lang="ru-RU" sz="2800" dirty="0" smtClean="0"/>
              <a:t> Релаксация, </a:t>
            </a:r>
          </a:p>
          <a:p>
            <a:r>
              <a:rPr lang="ru-RU" sz="2800" dirty="0" smtClean="0"/>
              <a:t> Подвижные и малоподвижные игры,</a:t>
            </a:r>
          </a:p>
          <a:p>
            <a:r>
              <a:rPr lang="ru-RU" sz="2800" dirty="0" smtClean="0"/>
              <a:t>Закаливающие процедуры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Для дошкольников проговаривание стихов, считалок и другого речевого материала одновременно с движениями обладает рядом преимуществ: речь ритмизуется движениями, становится более громкой, чёткой и эмоциональной.</a:t>
            </a:r>
          </a:p>
          <a:p>
            <a:r>
              <a:rPr lang="ru-RU" dirty="0" smtClean="0"/>
              <a:t>Точное динамичное выполнение упражнений для ног, рук, головы, туловища совершенствует движение артикуляционных органов: губ, языка, нижней челюсти и т. д.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66</TotalTime>
  <Words>198</Words>
  <Application>Microsoft Office PowerPoint</Application>
  <PresentationFormat>Экран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Интеграция двигательной и речевой деятельности  в процессе  физического воспитания дошкольников</vt:lpstr>
      <vt:lpstr>Целевые ориентиры ФГОС ДО определяют, что у выпускника детского сада:</vt:lpstr>
      <vt:lpstr>Двигательная                         Речевая       деятельность             деятельность </vt:lpstr>
      <vt:lpstr>Работа по интеграции речевой и двигательной деятельности детей реализуется через специально организованные формы физического воспитания:</vt:lpstr>
      <vt:lpstr>Вывод: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Интеграция двигательной и речевой деятельности  в процессе  физического воспитания дошкольников</dc:title>
  <dc:creator>Дом</dc:creator>
  <cp:lastModifiedBy>Дом</cp:lastModifiedBy>
  <cp:revision>8</cp:revision>
  <dcterms:created xsi:type="dcterms:W3CDTF">2017-02-13T05:09:54Z</dcterms:created>
  <dcterms:modified xsi:type="dcterms:W3CDTF">2017-02-13T06:18:49Z</dcterms:modified>
</cp:coreProperties>
</file>