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DF65-E751-4A70-A71E-B1C9357D6352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D670C-BC6B-4223-96F5-F115D3E7A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DF65-E751-4A70-A71E-B1C9357D6352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D670C-BC6B-4223-96F5-F115D3E7A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DF65-E751-4A70-A71E-B1C9357D6352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D670C-BC6B-4223-96F5-F115D3E7A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DF65-E751-4A70-A71E-B1C9357D6352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D670C-BC6B-4223-96F5-F115D3E7A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DF65-E751-4A70-A71E-B1C9357D6352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D670C-BC6B-4223-96F5-F115D3E7A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DF65-E751-4A70-A71E-B1C9357D6352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D670C-BC6B-4223-96F5-F115D3E7A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DF65-E751-4A70-A71E-B1C9357D6352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D670C-BC6B-4223-96F5-F115D3E7A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DF65-E751-4A70-A71E-B1C9357D6352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D670C-BC6B-4223-96F5-F115D3E7A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DF65-E751-4A70-A71E-B1C9357D6352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D670C-BC6B-4223-96F5-F115D3E7A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DF65-E751-4A70-A71E-B1C9357D6352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D670C-BC6B-4223-96F5-F115D3E7A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BDF65-E751-4A70-A71E-B1C9357D6352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D670C-BC6B-4223-96F5-F115D3E7A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BDF65-E751-4A70-A71E-B1C9357D6352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D670C-BC6B-4223-96F5-F115D3E7A00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&#1044;&#1086;&#1084;\Downloads\&#1051;&#1091;&#1085;&#1090;&#1080;&#1082;%20&#1080;%20&#1077;&#1075;&#1086;%20&#1076;&#1088;&#1091;&#1079;&#1100;&#1103;%20-%20185%20&#1089;&#1077;&#1088;&#1080;&#1103;.%20&#1047;&#1080;&#1084;&#1086;&#1074;&#1100;&#1077;%20&#1075;&#1091;&#1089;&#1077;&#1085;&#1080;&#1094;%20(1)%20(online-video-cutter.com).avi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4;&#1086;&#1084;\Downloads\&#1051;&#1091;&#1085;&#1090;&#1080;&#1082;%20&#1080;%20&#1077;&#1075;&#1086;%20&#1076;&#1088;&#1091;&#1079;&#1100;&#1103;%20-%20185%20&#1089;&#1077;&#1088;&#1080;&#1103;.%20&#1047;&#1080;&#1084;&#1086;&#1074;&#1100;&#1077;%20&#1075;&#1091;&#1089;&#1077;&#1085;&#1080;&#1094;%20(1)%20(online-video-cutter.com)%20(1).avi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4;&#1086;&#1084;\Downloads\&#1051;&#1091;&#1085;&#1090;&#1080;&#1082;%20&#1080;%20&#1077;&#1075;&#1086;%20&#1076;&#1088;&#1091;&#1079;&#1100;&#1103;%20-%20185%20&#1089;&#1077;&#1088;&#1080;&#1103;.%20&#1047;&#1080;&#1084;&#1086;&#1074;&#1100;&#1077;%20&#1075;&#1091;&#1089;&#1077;&#1085;&#1080;&#1094;%20(1)%20(online-video-cutter.com)%20(2).avi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s38.ucoz.net/video/30/652656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357214"/>
            <a:ext cx="10001287" cy="7500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Лунтик и его друзья - 185 серия. Зимовье гусениц (1) (online-video-cutter.com)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Лунтик и его друзья - 185 серия. Зимовье гусениц (1) (online-video-cutter.com) (1)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Лунтик и его друзья - 185 серия. Зимовье гусениц (1) (online-video-cutter.com) (2)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38.ucoz.net/video/30/652656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86"/>
            <a:ext cx="9239314" cy="6929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1</cp:revision>
  <dcterms:created xsi:type="dcterms:W3CDTF">2017-12-17T15:00:16Z</dcterms:created>
  <dcterms:modified xsi:type="dcterms:W3CDTF">2017-12-17T15:09:08Z</dcterms:modified>
</cp:coreProperties>
</file>