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2" r:id="rId6"/>
    <p:sldId id="261" r:id="rId7"/>
    <p:sldId id="263" r:id="rId8"/>
    <p:sldId id="260" r:id="rId9"/>
    <p:sldId id="264" r:id="rId10"/>
    <p:sldId id="265" r:id="rId11"/>
    <p:sldId id="266" r:id="rId12"/>
    <p:sldId id="267" r:id="rId13"/>
    <p:sldId id="270" r:id="rId14"/>
    <p:sldId id="268" r:id="rId15"/>
    <p:sldId id="271" r:id="rId16"/>
    <p:sldId id="272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667" autoAdjust="0"/>
  </p:normalViewPr>
  <p:slideViewPr>
    <p:cSldViewPr>
      <p:cViewPr>
        <p:scale>
          <a:sx n="74" d="100"/>
          <a:sy n="74" d="100"/>
        </p:scale>
        <p:origin x="-3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08A46-9044-4BA9-98AB-91C1CA310752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02A1C-955E-4391-B233-F306CCFDA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681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02A1C-955E-4391-B233-F306CCFDA7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02A1C-955E-4391-B233-F306CCFDA7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6480720"/>
          </a:xfrm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07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Кошки</a:t>
            </a:r>
            <a:r>
              <a:rPr lang="ru-RU" sz="96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96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endParaRPr lang="ru-RU" sz="96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064896" cy="6480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проектная работа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AsusTech\Рабочий стол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412776"/>
            <a:ext cx="224664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susTech\Рабочий стол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412776"/>
            <a:ext cx="2036234" cy="1944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susTech\Рабочий стол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861048"/>
            <a:ext cx="3467845" cy="2184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Парад пород.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196752"/>
            <a:ext cx="4536504" cy="5040560"/>
          </a:xfrm>
        </p:spPr>
        <p:txBody>
          <a:bodyPr>
            <a:normAutofit lnSpcReduction="10000"/>
          </a:bodyPr>
          <a:lstStyle/>
          <a:p>
            <a:pPr marL="514350" indent="-514350" algn="ctr">
              <a:buNone/>
            </a:pPr>
            <a:r>
              <a:rPr lang="ru-RU" sz="2400" dirty="0" smtClean="0"/>
              <a:t>      Разведением кошек по-настоящему занялись только в конце 20 века. На сегодняшний день по миру насчитывается около шестидесяти пород.</a:t>
            </a:r>
          </a:p>
          <a:p>
            <a:pPr marL="514350" indent="-514350" algn="ctr">
              <a:buNone/>
            </a:pPr>
            <a:r>
              <a:rPr lang="ru-RU" sz="2400" dirty="0" err="1" smtClean="0"/>
              <a:t>Порооды</a:t>
            </a:r>
            <a:r>
              <a:rPr lang="ru-RU" sz="2400" dirty="0" smtClean="0"/>
              <a:t>, набирающие популярность в России:</a:t>
            </a:r>
          </a:p>
          <a:p>
            <a:pPr marL="514350" indent="-514350" algn="ctr">
              <a:buNone/>
            </a:pPr>
            <a:r>
              <a:rPr lang="ru-RU" sz="2400" dirty="0" smtClean="0"/>
              <a:t>это длинношерстные, </a:t>
            </a:r>
            <a:r>
              <a:rPr lang="ru-RU" sz="2400" dirty="0" err="1" smtClean="0"/>
              <a:t>полудлинношерстные</a:t>
            </a:r>
            <a:r>
              <a:rPr lang="ru-RU" sz="2400" dirty="0" smtClean="0"/>
              <a:t>, короткошерстные, сиамские и восточные породы. Ещё одна из новых групп  кошек – сфинксы.</a:t>
            </a:r>
            <a:endParaRPr lang="ru-RU" sz="2400" dirty="0"/>
          </a:p>
        </p:txBody>
      </p:sp>
      <p:pic>
        <p:nvPicPr>
          <p:cNvPr id="1026" name="Picture 2" descr="http://vetua.com/images/e/5/e5213efac2d4a06d08061c9c66176b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205805"/>
            <a:ext cx="302433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7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13" dur="7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14" dur="7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750" autoRev="1" fill="remov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750" autoRev="1" fill="remov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18" dur="750" autoRev="1" fill="remov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19" dur="750" autoRev="1" fill="remov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750" autoRev="1" fill="remov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7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23" dur="7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4" dur="7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750" autoRev="1" fill="remove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нас учат кошки?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3754760" cy="4929411"/>
          </a:xfrm>
          <a:ln>
            <a:noFill/>
          </a:ln>
        </p:spPr>
        <p:txBody>
          <a:bodyPr>
            <a:normAutofit fontScale="92500"/>
          </a:bodyPr>
          <a:lstStyle/>
          <a:p>
            <a:pPr algn="ctr"/>
            <a:r>
              <a:rPr lang="ru-RU" sz="2400" dirty="0" smtClean="0"/>
              <a:t>Кошка учит своего хозяина жить и давать жить другим. Ведь кошка всегда знает, чего хочет, и безошибочно выбирает  то, что ей подходит больше всего. Будучи очень чувствительным существом, искренне привязанным  к своему хозяину, кошка готова поддержать и успокоить – главным  образом, путём нежных прикосновений. </a:t>
            </a:r>
            <a:endParaRPr lang="ru-RU" sz="2400" dirty="0"/>
          </a:p>
        </p:txBody>
      </p:sp>
      <p:pic>
        <p:nvPicPr>
          <p:cNvPr id="1026" name="Picture 2" descr="http://99px.ru/sstorage/56/2011/09/image_5604091100303018257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3800475" cy="537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9334E-6 C 0.06892 1.9334E-6 0.125 0.03307 0.125 0.074 C 0.125 0.11494 0.06892 0.14824 4.16667E-6 0.14824 C -0.06893 0.14824 -0.125 0.11494 -0.125 0.074 C -0.125 0.03307 -0.06893 1.9334E-6 4.16667E-6 1.9334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4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124744"/>
            <a:ext cx="3168352" cy="5544616"/>
          </a:xfrm>
        </p:spPr>
        <p:txBody>
          <a:bodyPr numCol="1">
            <a:normAutofit fontScale="85000" lnSpcReduction="10000"/>
          </a:bodyPr>
          <a:lstStyle/>
          <a:p>
            <a:pPr indent="17463" algn="ctr"/>
            <a:r>
              <a:rPr lang="ru-RU" sz="2000" dirty="0" smtClean="0"/>
              <a:t>МОСКОВСКИЙ МУЗЕЙ КОШКИ открылся в марте 1993 года и это стало событием для всех любителей кошек и искусства. Но все началось несколько ранее - в 1991 году, когда мы стали подумывать о кошках, как художественном объекте и обратили внимание на некоторые исторические аспекты их сосуществования с человеком. </a:t>
            </a:r>
            <a:br>
              <a:rPr lang="ru-RU" sz="2000" dirty="0" smtClean="0"/>
            </a:br>
            <a:r>
              <a:rPr lang="ru-RU" sz="2000" dirty="0" smtClean="0"/>
              <a:t>Как-то сама собой появилась интересная и неожиданная идея - собрать работы живописцев, графиков, скульпторов, </a:t>
            </a:r>
            <a:r>
              <a:rPr lang="ru-RU" sz="2000" dirty="0" err="1" smtClean="0"/>
              <a:t>керамистов</a:t>
            </a:r>
            <a:r>
              <a:rPr lang="ru-RU" sz="2000" dirty="0" smtClean="0"/>
              <a:t>, посвященные Кошке, и показать их публике.</a:t>
            </a:r>
            <a:endParaRPr lang="ru-RU" sz="2000" dirty="0"/>
          </a:p>
        </p:txBody>
      </p:sp>
      <p:pic>
        <p:nvPicPr>
          <p:cNvPr id="5122" name="Picture 2" descr="http://www.moscowcatmuseum.com/museum/2_kartini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208972"/>
            <a:ext cx="4320480" cy="56490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03192" cy="65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>
                <a:gd name="adj" fmla="val 14286"/>
              </a:avLst>
            </a:prstTxWarp>
          </a:bodyPr>
          <a:lstStyle/>
          <a:p>
            <a:r>
              <a:rPr lang="ru-RU" dirty="0" smtClean="0"/>
              <a:t>Коты в искусстве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/>
              <a:t>Аппетит кошки.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1"/>
            <a:ext cx="8136904" cy="194421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У кошек, как и у людей, хороший </a:t>
            </a:r>
            <a:r>
              <a:rPr lang="ru-RU" b="1" dirty="0"/>
              <a:t>аппетит</a:t>
            </a:r>
            <a:r>
              <a:rPr lang="ru-RU" dirty="0"/>
              <a:t> является признаком удовлетворительного состояния здоровья. Несмотря на то, что у многих животных ожирение не редкость, их хозяева часто сетуют на то, что кошки становятся привередливыми. Иногда это больше чем привередливость, а именно - потеря аппетита, что может свидетельствовать о какой-то действительно серьезной проблеме.</a:t>
            </a:r>
          </a:p>
        </p:txBody>
      </p:sp>
      <p:pic>
        <p:nvPicPr>
          <p:cNvPr id="4098" name="Picture 2" descr="http://img.webmd.com/dtmcms/live/webmd/consumer_assets/site_images/articles/health_tools/taking_care_of_kitten_slideshow/photolibrary_rm_photo_of_two_kittens_looking_at_bowl_of_foo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4695825" cy="31908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Кошки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363272" cy="223224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   </a:t>
            </a:r>
            <a:r>
              <a:rPr lang="ru-RU" sz="1800" b="1" dirty="0" smtClean="0"/>
              <a:t>В старину на Руси</a:t>
            </a:r>
            <a:r>
              <a:rPr lang="ru-RU" sz="1800" dirty="0" smtClean="0"/>
              <a:t> кошка считалась предметом роскоши, и позволить себе ее могли немногие. Стоила кошка немало и весьма ценилась. Кошкам на Руси жилось вольготно: у них не было таких врагов, как инквизиция, и постепенно кошки "прописывались" в русских городах и, конечно, в Москве.</a:t>
            </a:r>
            <a:br>
              <a:rPr lang="ru-RU" sz="1800" dirty="0" smtClean="0"/>
            </a:br>
            <a:r>
              <a:rPr lang="ru-RU" sz="1800" dirty="0" smtClean="0"/>
              <a:t>    </a:t>
            </a:r>
            <a:r>
              <a:rPr lang="ru-RU" sz="1800" b="1" dirty="0" smtClean="0"/>
              <a:t>Всем известно</a:t>
            </a:r>
            <a:r>
              <a:rPr lang="ru-RU" sz="1800" dirty="0" smtClean="0"/>
              <a:t>, что, переезжая на новоселье, надо обязательно взять с собой кошку. И именно кошка должна первой ступить на порог, тогда жизнь в новом доме будет счастливой.</a:t>
            </a:r>
            <a:br>
              <a:rPr lang="ru-RU" sz="1800" dirty="0" smtClean="0"/>
            </a:br>
            <a:r>
              <a:rPr lang="ru-RU" sz="1800" dirty="0" smtClean="0"/>
              <a:t>Так и делали жители Москвы сотни лет назад. Может быть, именно поэтому наш город постепенно рос, хорошел и развивался. Кошачья магия помогала!</a:t>
            </a:r>
          </a:p>
          <a:p>
            <a:r>
              <a:rPr lang="ru-RU" sz="1800" b="1" dirty="0" smtClean="0"/>
              <a:t>Горожане всегда их любили</a:t>
            </a:r>
            <a:r>
              <a:rPr lang="ru-RU" sz="1800" dirty="0" smtClean="0"/>
              <a:t> и уважали - за красоту, независимый нрав и необыкновенные способности в ловле мышей. Бытовало мнение, что собака - хозяйка двора, а кошка - хозяйка дома. В Москве кошка явно была символом благополучия и достатка в доме. 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293096"/>
            <a:ext cx="595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Сибирская кош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212976"/>
            <a:ext cx="52565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Благодаря проекту «Кошки» нам удалось узнать, почему люди так любят и ценят этих животных.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4800" dirty="0" smtClean="0"/>
              <a:t>«Коты прекрасны, как                           жизнь.</a:t>
            </a:r>
          </a:p>
          <a:p>
            <a:pPr algn="ctr">
              <a:buNone/>
            </a:pPr>
            <a:r>
              <a:rPr lang="ru-RU" sz="4800" dirty="0" smtClean="0"/>
              <a:t>И бесконечны, как      Вселенная»</a:t>
            </a:r>
          </a:p>
          <a:p>
            <a:pPr algn="r">
              <a:buNone/>
            </a:pPr>
            <a:r>
              <a:rPr lang="ru-RU" dirty="0" smtClean="0">
                <a:latin typeface="Adana script" pitchFamily="2" charset="0"/>
              </a:rPr>
              <a:t>Андрей Усачев</a:t>
            </a:r>
            <a:endParaRPr lang="ru-RU" dirty="0">
              <a:latin typeface="Adana script" pitchFamily="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424936" cy="5865515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Спасибо за внимание!!!</a:t>
            </a:r>
            <a:endParaRPr lang="ru-RU" sz="9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14318"/>
            <a:ext cx="2304256" cy="3136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6106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ru-RU" sz="2800" dirty="0" smtClean="0"/>
              <a:t>Романенко Кристина </a:t>
            </a:r>
          </a:p>
          <a:p>
            <a:r>
              <a:rPr lang="ru-RU" sz="2800" dirty="0" err="1" smtClean="0"/>
              <a:t>Мизяев</a:t>
            </a:r>
            <a:r>
              <a:rPr lang="ru-RU" sz="2800" dirty="0" smtClean="0"/>
              <a:t> Леонид </a:t>
            </a:r>
          </a:p>
          <a:p>
            <a:r>
              <a:rPr lang="ru-RU" sz="2800" dirty="0" err="1" smtClean="0"/>
              <a:t>Яхина</a:t>
            </a:r>
            <a:r>
              <a:rPr lang="ru-RU" sz="2800" dirty="0" smtClean="0"/>
              <a:t> Дарья </a:t>
            </a:r>
          </a:p>
          <a:p>
            <a:endParaRPr lang="ru-RU" dirty="0" smtClean="0"/>
          </a:p>
          <a:p>
            <a:r>
              <a:rPr lang="ru-RU" dirty="0" smtClean="0"/>
              <a:t>Продукт проекта.</a:t>
            </a:r>
          </a:p>
          <a:p>
            <a:r>
              <a:rPr lang="ru-RU" sz="2400" dirty="0" smtClean="0"/>
              <a:t>Журнал о кошках «Цап царап».</a:t>
            </a:r>
          </a:p>
          <a:p>
            <a:r>
              <a:rPr lang="ru-RU" sz="2400" dirty="0" smtClean="0"/>
              <a:t>Презентация «Кошки»</a:t>
            </a:r>
            <a:endParaRPr lang="ru-RU" sz="2400" dirty="0"/>
          </a:p>
        </p:txBody>
      </p:sp>
      <p:pic>
        <p:nvPicPr>
          <p:cNvPr id="2050" name="Picture 2" descr="C:\Documents and Settings\AsusTech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628800"/>
            <a:ext cx="2664296" cy="38427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Тема: «Кошки в истории и жизни человека»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79388" lvl="8" indent="0">
              <a:buNone/>
            </a:pPr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Black" pitchFamily="34" charset="0"/>
              </a:rPr>
              <a:t>  </a:t>
            </a:r>
            <a:r>
              <a:rPr lang="ru-RU" sz="32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Black" pitchFamily="34" charset="0"/>
              </a:rPr>
              <a:t>Ситуация</a:t>
            </a:r>
          </a:p>
          <a:p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" pitchFamily="34" charset="0"/>
                <a:cs typeface="Arial" pitchFamily="34" charset="0"/>
              </a:rPr>
              <a:t>Кошки самые ласковые существа на свете! Они повсюду!</a:t>
            </a:r>
          </a:p>
          <a:p>
            <a:pPr>
              <a:buNone/>
            </a:pPr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" pitchFamily="34" charset="0"/>
                <a:cs typeface="Arial" pitchFamily="34" charset="0"/>
              </a:rPr>
              <a:t>    А что мы знаем о них? Как произошли кошки? Как называют  науку о кошках? Это интересно!</a:t>
            </a:r>
          </a:p>
          <a:p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" pitchFamily="34" charset="0"/>
                <a:cs typeface="Arial" pitchFamily="34" charset="0"/>
              </a:rPr>
              <a:t>Что мы не знали о кошках, но хотели бы узнать?</a:t>
            </a:r>
          </a:p>
          <a:p>
            <a:r>
              <a:rPr lang="ru-RU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Black" pitchFamily="34" charset="0"/>
              </a:rPr>
              <a:t>Проблема</a:t>
            </a:r>
          </a:p>
          <a:p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" pitchFamily="34" charset="0"/>
                <a:cs typeface="Arial" pitchFamily="34" charset="0"/>
              </a:rPr>
              <a:t>Как узнать больше о кошках? </a:t>
            </a:r>
            <a:r>
              <a:rPr lang="ru-RU" sz="24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Black" pitchFamily="34" charset="0"/>
              </a:rPr>
              <a:t>  </a:t>
            </a:r>
            <a:r>
              <a:rPr lang="ru-RU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Arial Black" pitchFamily="34" charset="0"/>
              </a:rPr>
              <a:t> </a:t>
            </a:r>
          </a:p>
          <a:p>
            <a:pPr>
              <a:buNone/>
            </a:pP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>
              <a:buNone/>
            </a:pPr>
            <a:endParaRPr lang="ru-RU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66667E-6 -0.00023 L -1.66667E-6 -0.07239 " pathEditMode="relative" rAng="0" ptsTypes="AA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8"/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«Кошки в истории и жизни человека»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</a:t>
            </a:r>
          </a:p>
          <a:p>
            <a:pPr>
              <a:buNone/>
            </a:pPr>
            <a:r>
              <a:rPr lang="ru-RU" sz="2400" dirty="0" smtClean="0"/>
              <a:t>Узнать больше о кошках.                    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r>
              <a:rPr lang="ru-RU" dirty="0" smtClean="0"/>
              <a:t>Задачи:</a:t>
            </a:r>
          </a:p>
          <a:p>
            <a:pPr marL="457200" indent="-457200">
              <a:buAutoNum type="arabicPeriod"/>
            </a:pPr>
            <a:r>
              <a:rPr lang="ru-RU" sz="2400" dirty="0"/>
              <a:t>. Найти и проанализировать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информацию </a:t>
            </a:r>
            <a:r>
              <a:rPr lang="ru-RU" sz="2400" dirty="0"/>
              <a:t>по изучаемой проблеме.</a:t>
            </a:r>
          </a:p>
          <a:p>
            <a:pPr marL="0" indent="0">
              <a:buNone/>
            </a:pPr>
            <a:r>
              <a:rPr lang="ru-RU" sz="2400" dirty="0" smtClean="0"/>
              <a:t> 2</a:t>
            </a:r>
            <a:r>
              <a:rPr lang="ru-RU" sz="2400" dirty="0"/>
              <a:t>. Изучить появление кошек в жизни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человека</a:t>
            </a:r>
            <a:r>
              <a:rPr lang="ru-RU" sz="2400" dirty="0"/>
              <a:t>.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smtClean="0"/>
              <a:t>3</a:t>
            </a:r>
            <a:r>
              <a:rPr lang="ru-RU" sz="2400" smtClean="0"/>
              <a:t>. </a:t>
            </a:r>
            <a:r>
              <a:rPr lang="ru-RU" sz="2400" dirty="0"/>
              <a:t>Научиться пользоваться </a:t>
            </a:r>
            <a:r>
              <a:rPr lang="ru-RU" sz="2400" dirty="0" err="1"/>
              <a:t>Power</a:t>
            </a:r>
            <a:r>
              <a:rPr lang="ru-RU" sz="2400" dirty="0"/>
              <a:t> </a:t>
            </a:r>
            <a:r>
              <a:rPr lang="ru-RU" sz="2400" dirty="0" err="1"/>
              <a:t>Point</a:t>
            </a:r>
            <a:r>
              <a:rPr lang="ru-RU" sz="2400" dirty="0"/>
              <a:t> для оформления результатов в виде учебной презентации «Кошки в истории и жизни человека».</a:t>
            </a:r>
            <a:endParaRPr lang="ru-RU" sz="2400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9218" name="Picture 2" descr="http://www.kleo.ru/encyclopedia/cat/elit/neva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2304256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Жила была кошка…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23224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Ненависть, страх, отвращение, дружба, любовь, восхищение, почитание, поклонение…и около  10000 лет жизни бок о бок с человеком. Ни одно животное никогда не рождало столько чувств, как кошка!</a:t>
            </a:r>
            <a:endParaRPr lang="ru-RU" sz="2800" dirty="0"/>
          </a:p>
        </p:txBody>
      </p:sp>
      <p:pic>
        <p:nvPicPr>
          <p:cNvPr id="7172" name="Picture 4" descr="http://www.vetservice.ru/wiki/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19009"/>
            <a:ext cx="4128120" cy="3096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608511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Кошки самые загадочные и </a:t>
            </a:r>
            <a:r>
              <a:rPr lang="ru-RU" sz="2800" dirty="0" err="1" smtClean="0"/>
              <a:t>необыкнвенные</a:t>
            </a:r>
            <a:r>
              <a:rPr lang="ru-RU" sz="2800" dirty="0" smtClean="0"/>
              <a:t> на земле. Они могут жить рядом, но при этом оставаться тайной. Налаживая отношение  с людьми, кошка удалось заселить почти все страны мира, в некоторых  областях  их очень много.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2050" name="Picture 2" descr="C:\Documents and Settings\AsusTech\Рабочий стол\Новая папка\4c1ac40ff1136d7f01b795f0622f9e53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9904" y="2828124"/>
            <a:ext cx="3962819" cy="3455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3650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Кошка, как вид необычайно древний. Но однажды 4 000 лет назад, кошка пришла в Египет, к людям. Тогда началось общение с людьми это изменило судьбу кошки. Случилось это после того как египтяне стали земледельцами. В то время земля была высоко развита, и люди собирали большие урожаи зерна. Огромные башни строили для хранения зерна чтобы накормить  людей в зимние месяцы. В башне с зерном забирались грызуны, а кошки на них охотились. Людям понравилась кошка и они оставили её у себя.</a:t>
            </a:r>
            <a:endParaRPr lang="ru-RU" sz="2000" dirty="0"/>
          </a:p>
        </p:txBody>
      </p:sp>
      <p:pic>
        <p:nvPicPr>
          <p:cNvPr id="1026" name="Picture 2" descr="C:\Documents and Settings\AsusTech\Рабочий стол\img_18457562_522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24943"/>
            <a:ext cx="2160240" cy="3373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Наука о кошках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266429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ea typeface="Calibri"/>
                <a:cs typeface="Times New Roman"/>
              </a:rPr>
              <a:t>Кошки настолько совершенны, горды, независимы, загадочны и красивы, что заслуживают наилучшего к себе отношения, подкрепленного по возможности более глубокими знаниями, желательно - профессиональными. Есть целая наука, посвященная исключительно кошкам, - </a:t>
            </a:r>
            <a:r>
              <a:rPr lang="ru-RU" sz="4500" dirty="0" smtClean="0">
                <a:ea typeface="Calibri"/>
                <a:cs typeface="Times New Roman"/>
              </a:rPr>
              <a:t>фелинология</a:t>
            </a:r>
            <a:r>
              <a:rPr lang="ru-RU" dirty="0" smtClean="0">
                <a:ea typeface="Calibri"/>
                <a:cs typeface="Times New Roman"/>
              </a:rPr>
              <a:t>. Для того чтобы заниматься ею грамотно, просто необходимо компетентно ориентироваться хотя бы в базовых положениях комплекса зоотехнических наук, среди которых совершенно особое место (и небезосновательно) отводится именно разведению животных.</a:t>
            </a:r>
            <a:endParaRPr lang="ru-RU" dirty="0"/>
          </a:p>
        </p:txBody>
      </p:sp>
      <p:pic>
        <p:nvPicPr>
          <p:cNvPr id="4098" name="Picture 2" descr="http://f1.foto.rambler.ru/preview/c/190x160/4318aabe-42a3-0682-8476-f6b0c6d5e0ec/_%D0%9A%D0%B0%D0%BD%D0%B0%D0%B4%D1%81%D0%BA%D0%B8%D0%B9_%D1%81%D1%84%D0%B8%D0%BD%D0%BA%D1%81_%D0%B3%D0%BE%D0%BB%D1%8B%D0%B5_%D0%BA%D0%BE%D1%82%D1%8F%D1%82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2634" y="3356992"/>
            <a:ext cx="3630089" cy="3056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причин завести кошку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 В дом не прошмыгнет ни одна мышка.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Успокаивает и снижает артериальное  давление.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Она любит порядок.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Её любопытство неутолимо.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Она умеет хранить все секреты.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Утешает в трудной ситуации.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У неё всегда есть идеи новых игр.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Она является отличным фитнес - тренером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Она ест, не брызгая слюнями и практически ничего не роняет со своей миски.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Она обожает  к вам ласкаться, несмотря ни на что.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endParaRPr lang="ru-RU" sz="2000" dirty="0" smtClean="0"/>
          </a:p>
          <a:p>
            <a:pPr marL="514350" indent="-514350">
              <a:buNone/>
            </a:pP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748</Words>
  <Application>Microsoft Office PowerPoint</Application>
  <PresentationFormat>Экран (4:3)</PresentationFormat>
  <Paragraphs>68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Кошки </vt:lpstr>
      <vt:lpstr>Участники проекта</vt:lpstr>
      <vt:lpstr>Тема: «Кошки в истории и жизни человека»</vt:lpstr>
      <vt:lpstr>Тема: «Кошки в истории и жизни человека»</vt:lpstr>
      <vt:lpstr>Жила была кошка…</vt:lpstr>
      <vt:lpstr>Слайд 6</vt:lpstr>
      <vt:lpstr>Слайд 7</vt:lpstr>
      <vt:lpstr>Наука о кошках</vt:lpstr>
      <vt:lpstr>10 причин завести кошку</vt:lpstr>
      <vt:lpstr>Парад пород.</vt:lpstr>
      <vt:lpstr>Чему нас учат кошки?</vt:lpstr>
      <vt:lpstr>Музей</vt:lpstr>
      <vt:lpstr>Коты в искусстве</vt:lpstr>
      <vt:lpstr>Аппетит кошки.</vt:lpstr>
      <vt:lpstr>Кошки в России</vt:lpstr>
      <vt:lpstr>Вывод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Кошки</dc:title>
  <cp:lastModifiedBy>1</cp:lastModifiedBy>
  <cp:revision>111</cp:revision>
  <dcterms:modified xsi:type="dcterms:W3CDTF">2012-01-31T06:41:26Z</dcterms:modified>
</cp:coreProperties>
</file>