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ФОТО ИЮЛь РАБота 18\IMG_190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766" y="-17702"/>
            <a:ext cx="9155765" cy="686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4394"/>
            <a:ext cx="4906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Фото </a:t>
            </a:r>
            <a:r>
              <a:rPr lang="ru-RU" b="1" dirty="0" smtClean="0">
                <a:solidFill>
                  <a:srgbClr val="FFFF00"/>
                </a:solidFill>
              </a:rPr>
              <a:t>Зимина Алексея  «Красная смородинка».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533759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Танечка</dc:creator>
  <cp:lastModifiedBy>Танечка</cp:lastModifiedBy>
  <cp:revision>2</cp:revision>
  <dcterms:created xsi:type="dcterms:W3CDTF">2018-08-01T12:51:00Z</dcterms:created>
  <dcterms:modified xsi:type="dcterms:W3CDTF">2018-08-01T12:56:07Z</dcterms:modified>
</cp:coreProperties>
</file>