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3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01.08.2018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01.08.2018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01.08.2018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01.08.2018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01.08.2018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01.08.2018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01.08.2018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19140000">
            <a:off x="695931" y="1406289"/>
            <a:ext cx="6636688" cy="1204306"/>
          </a:xfrm>
        </p:spPr>
        <p:txBody>
          <a:bodyPr/>
          <a:lstStyle/>
          <a:p>
            <a:r>
              <a:rPr lang="ru-RU" dirty="0" err="1" smtClean="0"/>
              <a:t>Лэп</a:t>
            </a:r>
            <a:r>
              <a:rPr lang="ru-RU" dirty="0" smtClean="0"/>
              <a:t>-бук на тему «Измерительные приборы»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43200" y="5517232"/>
            <a:ext cx="6400800" cy="1152128"/>
          </a:xfrm>
        </p:spPr>
        <p:txBody>
          <a:bodyPr/>
          <a:lstStyle/>
          <a:p>
            <a:pPr algn="r"/>
            <a:r>
              <a:rPr lang="ru-RU" dirty="0" smtClean="0"/>
              <a:t>Воспитатель высшей категории: </a:t>
            </a:r>
            <a:r>
              <a:rPr lang="ru-RU" dirty="0" err="1" smtClean="0"/>
              <a:t>Правдюкова.Л.Е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79928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города Нефтеюганска "Детский сад №1 "Рябинка"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42396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31840" y="5445224"/>
            <a:ext cx="5868144" cy="864096"/>
          </a:xfrm>
        </p:spPr>
        <p:txBody>
          <a:bodyPr/>
          <a:lstStyle/>
          <a:p>
            <a:pPr algn="ctr"/>
            <a:r>
              <a:rPr lang="ru-RU" dirty="0" err="1"/>
              <a:t>Лэп</a:t>
            </a:r>
            <a:r>
              <a:rPr lang="ru-RU" dirty="0"/>
              <a:t>-бук на </a:t>
            </a:r>
            <a:r>
              <a:rPr lang="ru-RU" dirty="0" smtClean="0"/>
              <a:t>тему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/>
              <a:t>«Измерительные приборы»</a:t>
            </a:r>
          </a:p>
        </p:txBody>
      </p:sp>
      <p:pic>
        <p:nvPicPr>
          <p:cNvPr id="1026" name="Picture 2" descr="G:\P1120697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546" t="17101" b="8934"/>
          <a:stretch/>
        </p:blipFill>
        <p:spPr bwMode="auto">
          <a:xfrm>
            <a:off x="755576" y="332656"/>
            <a:ext cx="7668653" cy="432048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4598351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4968552"/>
          </a:xfrm>
        </p:spPr>
        <p:txBody>
          <a:bodyPr/>
          <a:lstStyle/>
          <a:p>
            <a:r>
              <a:rPr lang="ru-RU" sz="2000" dirty="0" smtClean="0"/>
              <a:t>Цель: Повысить уровень интеллектуального развития, формировать у воспитанников познавательные </a:t>
            </a:r>
            <a:r>
              <a:rPr lang="ru-RU" sz="2000" dirty="0" smtClean="0"/>
              <a:t>интересы.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задачи</a:t>
            </a:r>
            <a:r>
              <a:rPr lang="ru-RU" sz="2000" dirty="0" smtClean="0"/>
              <a:t>:</a:t>
            </a:r>
            <a:br>
              <a:rPr lang="ru-RU" sz="2000" dirty="0" smtClean="0"/>
            </a:br>
            <a:r>
              <a:rPr lang="ru-RU" sz="2000" dirty="0" smtClean="0"/>
              <a:t>- </a:t>
            </a:r>
            <a:r>
              <a:rPr lang="ru-RU" sz="2000" dirty="0" smtClean="0"/>
              <a:t> </a:t>
            </a:r>
            <a:r>
              <a:rPr lang="ru-RU" sz="2000" dirty="0" smtClean="0"/>
              <a:t>Познакомить со старинными мерами измерения длины (пядь, локоть, шаг, сажень).</a:t>
            </a:r>
            <a:br>
              <a:rPr lang="ru-RU" sz="2000" dirty="0" smtClean="0"/>
            </a:br>
            <a:r>
              <a:rPr lang="ru-RU" sz="2000" dirty="0" smtClean="0"/>
              <a:t>- Расширять </a:t>
            </a:r>
            <a:r>
              <a:rPr lang="ru-RU" sz="2000" dirty="0" smtClean="0"/>
              <a:t>представления воспитанников об измерительных приборах.</a:t>
            </a:r>
            <a:br>
              <a:rPr lang="ru-RU" sz="2000" dirty="0" smtClean="0"/>
            </a:br>
            <a:r>
              <a:rPr lang="ru-RU" sz="2000" dirty="0" smtClean="0"/>
              <a:t>- Развивать </a:t>
            </a:r>
            <a:r>
              <a:rPr lang="ru-RU" sz="2000" dirty="0" smtClean="0"/>
              <a:t>у воспитанников интерес к измерительной деятельности; практические навыки; познавательный интерес;  желание наблюдать, исследовать, получать новые знания;</a:t>
            </a:r>
            <a:br>
              <a:rPr lang="ru-RU" sz="2000" dirty="0" smtClean="0"/>
            </a:br>
            <a:r>
              <a:rPr lang="ru-RU" sz="2000" dirty="0" smtClean="0"/>
              <a:t>- Развивать </a:t>
            </a:r>
            <a:r>
              <a:rPr lang="ru-RU" sz="2000" dirty="0" smtClean="0"/>
              <a:t> самостоятельность, </a:t>
            </a:r>
            <a:r>
              <a:rPr lang="ru-RU" sz="2000" dirty="0" smtClean="0"/>
              <a:t>инициативность.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- Воспитывать </a:t>
            </a:r>
            <a:r>
              <a:rPr lang="ru-RU" sz="2000" dirty="0" smtClean="0"/>
              <a:t>умение взаимодействовать в командах, в группах, в парах.</a:t>
            </a:r>
            <a:br>
              <a:rPr lang="ru-RU" sz="2000" dirty="0" smtClean="0"/>
            </a:br>
            <a:endParaRPr lang="ru-RU" sz="2000" dirty="0"/>
          </a:p>
        </p:txBody>
      </p:sp>
    </p:spTree>
    <p:extLst>
      <p:ext uri="{BB962C8B-B14F-4D97-AF65-F5344CB8AC3E}">
        <p14:creationId xmlns="" xmlns:p14="http://schemas.microsoft.com/office/powerpoint/2010/main" val="16300750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0036" y="5229200"/>
            <a:ext cx="7363964" cy="1440160"/>
          </a:xfrm>
        </p:spPr>
        <p:txBody>
          <a:bodyPr/>
          <a:lstStyle/>
          <a:p>
            <a:r>
              <a:rPr lang="ru-RU" sz="2400" dirty="0" smtClean="0"/>
              <a:t>Раздел «измерительные приборы»: воспитанники знакомятся с видами измерительных приборов и со старинными мерками измерения.</a:t>
            </a:r>
            <a:endParaRPr lang="ru-RU" sz="2400" dirty="0"/>
          </a:p>
        </p:txBody>
      </p:sp>
      <p:pic>
        <p:nvPicPr>
          <p:cNvPr id="2050" name="Picture 2" descr="G:\P1120688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4770" r="3290" b="16546"/>
          <a:stretch/>
        </p:blipFill>
        <p:spPr bwMode="auto">
          <a:xfrm>
            <a:off x="107504" y="181195"/>
            <a:ext cx="3338470" cy="216768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G:\P1120689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13893" b="13214"/>
          <a:stretch/>
        </p:blipFill>
        <p:spPr bwMode="auto">
          <a:xfrm>
            <a:off x="5658024" y="181195"/>
            <a:ext cx="3373567" cy="216768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G:\P1120692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5934" t="8096" r="3695" b="6253"/>
          <a:stretch/>
        </p:blipFill>
        <p:spPr bwMode="auto">
          <a:xfrm>
            <a:off x="5727732" y="2596000"/>
            <a:ext cx="3303859" cy="227233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G:\P1120694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0758" t="7493" r="90" b="13511"/>
          <a:stretch/>
        </p:blipFill>
        <p:spPr bwMode="auto">
          <a:xfrm>
            <a:off x="107504" y="2631676"/>
            <a:ext cx="3366003" cy="22366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G:\P1120697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563888" y="886408"/>
            <a:ext cx="1876138" cy="31186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7526738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5157192"/>
            <a:ext cx="7520940" cy="1224136"/>
          </a:xfrm>
        </p:spPr>
        <p:txBody>
          <a:bodyPr/>
          <a:lstStyle/>
          <a:p>
            <a:r>
              <a:rPr lang="ru-RU" sz="2400" dirty="0" smtClean="0"/>
              <a:t>Радел «Измерь предмет» воспитанники выбирают предмет и измеряют его линейкой.</a:t>
            </a:r>
            <a:endParaRPr lang="ru-RU" sz="2400" dirty="0"/>
          </a:p>
        </p:txBody>
      </p:sp>
      <p:pic>
        <p:nvPicPr>
          <p:cNvPr id="4099" name="Picture 3" descr="G:\P112069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716016" y="2323365"/>
            <a:ext cx="4133653" cy="23538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G:\P1120697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555776" y="188640"/>
            <a:ext cx="3965847" cy="20162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Иван\Desktop\фото\IMG_996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2276872"/>
            <a:ext cx="4104456" cy="23762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29461145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66378" y="5085184"/>
            <a:ext cx="7520940" cy="1584176"/>
          </a:xfrm>
        </p:spPr>
        <p:txBody>
          <a:bodyPr/>
          <a:lstStyle/>
          <a:p>
            <a:r>
              <a:rPr lang="ru-RU" sz="2400" dirty="0" smtClean="0"/>
              <a:t>Раздел «Собери картинку» воспитанники собирают разрезные картинки закрепляя виды измерительных приборов</a:t>
            </a:r>
            <a:endParaRPr lang="ru-RU" sz="2400" dirty="0"/>
          </a:p>
        </p:txBody>
      </p:sp>
      <p:pic>
        <p:nvPicPr>
          <p:cNvPr id="3074" name="Picture 2" descr="G:\P1120693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39552" y="2481296"/>
            <a:ext cx="3748818" cy="242806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G:\P1120690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050" t="6566" r="6009" b="17235"/>
          <a:stretch/>
        </p:blipFill>
        <p:spPr bwMode="auto">
          <a:xfrm>
            <a:off x="4608766" y="2461358"/>
            <a:ext cx="3947757" cy="246039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Иван\Desktop\фото\IMG_995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1840" y="188640"/>
            <a:ext cx="2520928" cy="21328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32314702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23060" y="5301208"/>
            <a:ext cx="7520940" cy="1196712"/>
          </a:xfrm>
        </p:spPr>
        <p:txBody>
          <a:bodyPr/>
          <a:lstStyle/>
          <a:p>
            <a:r>
              <a:rPr lang="ru-RU" sz="2400" dirty="0" smtClean="0"/>
              <a:t>Раздел «выбери лишнюю картинку» воспитанники из четырех картинок выбирают лишнюю и объясняют почему.</a:t>
            </a:r>
            <a:endParaRPr lang="ru-RU" sz="2400" dirty="0"/>
          </a:p>
        </p:txBody>
      </p:sp>
      <p:pic>
        <p:nvPicPr>
          <p:cNvPr id="3074" name="Picture 2" descr="C:\Users\Иван\Desktop\фото\IMG_99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124744"/>
            <a:ext cx="2457273" cy="28083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076" name="Picture 4" descr="C:\Users\Иван\Desktop\фото\IMG_996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260648"/>
            <a:ext cx="4968552" cy="436889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23060" y="5157192"/>
            <a:ext cx="7520940" cy="1440160"/>
          </a:xfrm>
        </p:spPr>
        <p:txBody>
          <a:bodyPr/>
          <a:lstStyle/>
          <a:p>
            <a:r>
              <a:rPr lang="ru-RU" sz="2400" dirty="0" smtClean="0"/>
              <a:t>Раздел «раздели картинки на группы» воспитанники картинки делят на группы (приборы Электронные, механические, старинные меры измерения)</a:t>
            </a:r>
            <a:endParaRPr lang="ru-RU" sz="2400" dirty="0"/>
          </a:p>
        </p:txBody>
      </p:sp>
      <p:pic>
        <p:nvPicPr>
          <p:cNvPr id="3" name="Picture 3" descr="C:\Users\Иван\Desktop\фото\IMG_996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260648"/>
            <a:ext cx="5184576" cy="46982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098" name="Picture 2" descr="C:\Users\Иван\Desktop\фото\IMG_995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916832"/>
            <a:ext cx="2808312" cy="19442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365760"/>
            <a:ext cx="8964488" cy="4791432"/>
          </a:xfrm>
        </p:spPr>
        <p:txBody>
          <a:bodyPr/>
          <a:lstStyle/>
          <a:p>
            <a:r>
              <a:rPr lang="ru-RU" sz="2400" b="1" dirty="0" smtClean="0"/>
              <a:t>Список использованных источников.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Г. Юдин «Полезная </a:t>
            </a:r>
            <a:r>
              <a:rPr lang="ru-RU" sz="2400" dirty="0" err="1" smtClean="0"/>
              <a:t>заниматика</a:t>
            </a:r>
            <a:r>
              <a:rPr lang="ru-RU" sz="2400" dirty="0" smtClean="0"/>
              <a:t>», </a:t>
            </a:r>
            <a:r>
              <a:rPr lang="ru-RU" sz="2400" dirty="0" err="1" smtClean="0"/>
              <a:t>Росмэн</a:t>
            </a:r>
            <a:r>
              <a:rPr lang="ru-RU" sz="2400" dirty="0" smtClean="0"/>
              <a:t>, 1995.</a:t>
            </a:r>
            <a:br>
              <a:rPr lang="ru-RU" sz="2400" dirty="0" smtClean="0"/>
            </a:br>
            <a:r>
              <a:rPr lang="ru-RU" sz="2400" dirty="0" err="1" smtClean="0"/>
              <a:t>Белошистая</a:t>
            </a:r>
            <a:r>
              <a:rPr lang="ru-RU" sz="2400" dirty="0" smtClean="0"/>
              <a:t> А.В. «Формирование и развитие математических способностей у дошкольников», </a:t>
            </a:r>
            <a:r>
              <a:rPr lang="ru-RU" sz="2400" dirty="0" err="1" smtClean="0"/>
              <a:t>Владос</a:t>
            </a:r>
            <a:r>
              <a:rPr lang="ru-RU" sz="2400" dirty="0" smtClean="0"/>
              <a:t>, 2003.</a:t>
            </a:r>
            <a:br>
              <a:rPr lang="ru-RU" sz="2400" dirty="0" smtClean="0"/>
            </a:br>
            <a:r>
              <a:rPr lang="ru-RU" sz="2400" dirty="0" smtClean="0"/>
              <a:t>Березина Р.Л., Михайлова З.А. «Формирование элементарных математических представлений у дошкольников»,  Просвещение, 1988.</a:t>
            </a:r>
            <a:br>
              <a:rPr lang="ru-RU" sz="2400" dirty="0" smtClean="0"/>
            </a:br>
            <a:r>
              <a:rPr lang="ru-RU" sz="2400" dirty="0" smtClean="0"/>
              <a:t>Ерофеева Т.И. «Математика для дошкольников», Просвещение, 1992.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98</TotalTime>
  <Words>130</Words>
  <Application>Microsoft Office PowerPoint</Application>
  <PresentationFormat>Экран (4:3)</PresentationFormat>
  <Paragraphs>12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Углы</vt:lpstr>
      <vt:lpstr>Лэп-бук на тему «Измерительные приборы»</vt:lpstr>
      <vt:lpstr>Лэп-бук на тему  «Измерительные приборы»</vt:lpstr>
      <vt:lpstr>Цель: Повысить уровень интеллектуального развития, формировать у воспитанников познавательные интересы.  задачи: -  Познакомить со старинными мерами измерения длины (пядь, локоть, шаг, сажень). - Расширять представления воспитанников об измерительных приборах. - Развивать у воспитанников интерес к измерительной деятельности; практические навыки; познавательный интерес;  желание наблюдать, исследовать, получать новые знания; - Развивать  самостоятельность, инициативность. - Воспитывать умение взаимодействовать в командах, в группах, в парах. </vt:lpstr>
      <vt:lpstr>Раздел «измерительные приборы»: воспитанники знакомятся с видами измерительных приборов и со старинными мерками измерения.</vt:lpstr>
      <vt:lpstr>Радел «Измерь предмет» воспитанники выбирают предмет и измеряют его линейкой.</vt:lpstr>
      <vt:lpstr>Раздел «Собери картинку» воспитанники собирают разрезные картинки закрепляя виды измерительных приборов</vt:lpstr>
      <vt:lpstr>Раздел «выбери лишнюю картинку» воспитанники из четырех картинок выбирают лишнюю и объясняют почему.</vt:lpstr>
      <vt:lpstr>Раздел «раздели картинки на группы» воспитанники картинки делят на группы (приборы Электронные, механические, старинные меры измерения)</vt:lpstr>
      <vt:lpstr>Список использованных источников. Г. Юдин «Полезная заниматика», Росмэн, 1995. Белошистая А.В. «Формирование и развитие математических способностей у дошкольников», Владос, 2003. Березина Р.Л., Михайлова З.А. «Формирование элементарных математических представлений у дошкольников»,  Просвещение, 1988. Ерофеева Т.И. «Математика для дошкольников», Просвещение, 1992.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Лэп-бук на тему «Измерительные приборы»</dc:title>
  <dc:creator>Acer</dc:creator>
  <cp:lastModifiedBy>Иван</cp:lastModifiedBy>
  <cp:revision>13</cp:revision>
  <dcterms:created xsi:type="dcterms:W3CDTF">2018-07-24T09:08:19Z</dcterms:created>
  <dcterms:modified xsi:type="dcterms:W3CDTF">2018-08-01T03:31:31Z</dcterms:modified>
</cp:coreProperties>
</file>