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2" r:id="rId9"/>
    <p:sldId id="270" r:id="rId10"/>
    <p:sldId id="266" r:id="rId11"/>
    <p:sldId id="264" r:id="rId12"/>
    <p:sldId id="265" r:id="rId13"/>
    <p:sldId id="267" r:id="rId14"/>
    <p:sldId id="269" r:id="rId15"/>
    <p:sldId id="273" r:id="rId16"/>
    <p:sldId id="274" r:id="rId17"/>
    <p:sldId id="271" r:id="rId1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DF5B-5739-4362-A871-04681102C35A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01DEC-5D82-4D1D-999F-EBAE980FA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DF5B-5739-4362-A871-04681102C35A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01DEC-5D82-4D1D-999F-EBAE980FA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DF5B-5739-4362-A871-04681102C35A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01DEC-5D82-4D1D-999F-EBAE980FA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DF5B-5739-4362-A871-04681102C35A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01DEC-5D82-4D1D-999F-EBAE980FA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DF5B-5739-4362-A871-04681102C35A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01DEC-5D82-4D1D-999F-EBAE980FA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DF5B-5739-4362-A871-04681102C35A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01DEC-5D82-4D1D-999F-EBAE980FA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DF5B-5739-4362-A871-04681102C35A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01DEC-5D82-4D1D-999F-EBAE980FA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DF5B-5739-4362-A871-04681102C35A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01DEC-5D82-4D1D-999F-EBAE980FA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DF5B-5739-4362-A871-04681102C35A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01DEC-5D82-4D1D-999F-EBAE980FA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DF5B-5739-4362-A871-04681102C35A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01DEC-5D82-4D1D-999F-EBAE980FA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ADF5B-5739-4362-A871-04681102C35A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01DEC-5D82-4D1D-999F-EBAE980FA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ADF5B-5739-4362-A871-04681102C35A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01DEC-5D82-4D1D-999F-EBAE980FA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zd-mir.com/assents/image/5665c2b3b5b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0396" y="0"/>
            <a:ext cx="917439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71414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 бюджетное  дошкольное  образовательное учреждение</a:t>
            </a:r>
          </a:p>
          <a:p>
            <a:pPr algn="ctr">
              <a:spcBef>
                <a:spcPts val="0"/>
              </a:spcBef>
            </a:pPr>
            <a:r>
              <a:rPr lang="ru-RU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«ДЕТСКИЙ САД №62» </a:t>
            </a:r>
            <a:endParaRPr lang="ru-RU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2204864"/>
            <a:ext cx="555594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«Я здоровье берегу,</a:t>
            </a:r>
          </a:p>
          <a:p>
            <a:pPr algn="ctr"/>
            <a:r>
              <a:rPr lang="ru-RU" sz="48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 себе я помогу»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3717032"/>
            <a:ext cx="57150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0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(проект по формированию здорового образа жизни в старшей группе «Василек»)</a:t>
            </a:r>
            <a:endParaRPr lang="ru-RU" sz="20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4653136"/>
            <a:ext cx="42148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Воспитатели: Попова Л.В.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sz="20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6000768"/>
            <a:ext cx="3089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Каменск-Уральский, 2018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857356" y="2714620"/>
            <a:ext cx="3429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Массаж рук с использованием нетрадиционных предметов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66493" y="6000768"/>
            <a:ext cx="1359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Массаж рук</a:t>
            </a:r>
            <a:endParaRPr lang="ru-RU" dirty="0"/>
          </a:p>
        </p:txBody>
      </p:sp>
      <p:pic>
        <p:nvPicPr>
          <p:cNvPr id="4098" name="Picture 2" descr="E:\ДЕТСКИЙ САД\ФОТО ДЕТЕЙ\средняя\Новая папка (2)\DSCN94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9974" y="357167"/>
            <a:ext cx="291921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5857884" y="2857496"/>
            <a:ext cx="2530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Физкультурные занятия</a:t>
            </a:r>
            <a:endParaRPr lang="ru-RU" dirty="0"/>
          </a:p>
        </p:txBody>
      </p:sp>
      <p:pic>
        <p:nvPicPr>
          <p:cNvPr id="4099" name="Picture 3" descr="E:\ДЕТСКИЙ САД\ФОТО ДЕТЕЙ\средняя\Новая папка (2)\DSCN94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826051" y="531875"/>
            <a:ext cx="2540270" cy="1905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2" descr="E:\ДЕТСКИЙ САД\ФОТО ДЕТЕЙ\средняя\Новая папка (2)\DSCN936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8104" y="3573016"/>
            <a:ext cx="3071834" cy="23037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E:\ДЕТСКИЙ САД\ФОТО ДЕТЕЙ\старшая группа\116NIKON\DSCN273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2163305" y="3245407"/>
            <a:ext cx="2376264" cy="2887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Прямоугольник 19"/>
          <p:cNvSpPr/>
          <p:nvPr/>
        </p:nvSpPr>
        <p:spPr>
          <a:xfrm>
            <a:off x="1907704" y="5949280"/>
            <a:ext cx="28749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 «Олимпиада.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 любимый вид спорта»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714480" y="6143644"/>
            <a:ext cx="28343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Подвижная игра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координацию движений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86446" y="6000768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на развитие мелкой моторики рук </a:t>
            </a:r>
          </a:p>
        </p:txBody>
      </p:sp>
      <p:pic>
        <p:nvPicPr>
          <p:cNvPr id="17410" name="Picture 2" descr="E:\ДЕТСКИЙ САД\ФОТО ДЕТЕЙ\средняя\Новая папка\DSCN91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739481" y="475040"/>
            <a:ext cx="2357456" cy="2121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1500166" y="2714620"/>
            <a:ext cx="278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Силовые упражнения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гантелями</a:t>
            </a:r>
            <a:endParaRPr lang="ru-RU" dirty="0"/>
          </a:p>
        </p:txBody>
      </p:sp>
      <p:pic>
        <p:nvPicPr>
          <p:cNvPr id="17411" name="Picture 3" descr="E:\ДЕТСКИЙ САД\ФОТО ДЕТЕЙ\средняя\Новая папка\DSCN91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85918" y="3357562"/>
            <a:ext cx="2643206" cy="2728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4" descr="E:\ДЕТСКИЙ САД\ФОТО ДЕТЕЙ\средняя\Новая папка\DSCN91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3337308"/>
            <a:ext cx="3571900" cy="2678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Прямоугольник 18"/>
          <p:cNvSpPr/>
          <p:nvPr/>
        </p:nvSpPr>
        <p:spPr>
          <a:xfrm>
            <a:off x="4429124" y="27146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Малоподвижные  игры в группе на развитие координации движений</a:t>
            </a:r>
            <a:endParaRPr lang="ru-RU" dirty="0"/>
          </a:p>
        </p:txBody>
      </p:sp>
      <p:pic>
        <p:nvPicPr>
          <p:cNvPr id="3074" name="Picture 2" descr="E:\ДЕТСКИЙ САД\ФОТО ДЕТЕЙ\средняя\Новая папка (2)\DSCN938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86379" y="428604"/>
            <a:ext cx="3048183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5786446" y="6000768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 «Помоги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Мойдодыру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785918" y="2786058"/>
            <a:ext cx="27146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Раскрашивание контурных изображений «Зимние забавы»</a:t>
            </a:r>
          </a:p>
        </p:txBody>
      </p:sp>
      <p:pic>
        <p:nvPicPr>
          <p:cNvPr id="14" name="Picture 2" descr="E:\ДЕТСКИЙ САД\ФОТО ДЕТЕЙ\средняя\Новая папка (2)\DSCN93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428604"/>
            <a:ext cx="295292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E:\ДЕТСКИЙ САД\ФОТО ДЕТЕЙ\средняя\Новая папка (2)\DSCN943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928284" y="3512876"/>
            <a:ext cx="2428892" cy="2405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E:\ДЕТСКИЙ САД\ФОТО ДЕТЕЙ\средняя\Новая папка (2)\DSCN942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71670" y="3786190"/>
            <a:ext cx="2759060" cy="2069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1785918" y="6072206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Изобразительная деятельность «Витамины для здоровья»</a:t>
            </a:r>
          </a:p>
        </p:txBody>
      </p:sp>
      <p:pic>
        <p:nvPicPr>
          <p:cNvPr id="15" name="Picture 2" descr="E:\ДЕТСКИЙ САД\ФОТО ДЕТЕЙ\103NIKON\DSCN866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08104" y="332656"/>
            <a:ext cx="2952927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5796136" y="2636912"/>
            <a:ext cx="278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Сюжетно-ролевая игра «Больница»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714480" y="928670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500694" y="2714620"/>
            <a:ext cx="3280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  «Чем полезны овощи?»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928794" y="2714620"/>
            <a:ext cx="278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 «Как работает дыхательная система»</a:t>
            </a:r>
            <a:endParaRPr lang="ru-RU" dirty="0"/>
          </a:p>
        </p:txBody>
      </p:sp>
      <p:pic>
        <p:nvPicPr>
          <p:cNvPr id="22" name="Picture 3" descr="E:\ДЕТСКИЙ САД\ФОТО ДЕТЕЙ\средняя\Новая папка (2)\DSCN93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95473" y="3571876"/>
            <a:ext cx="2833717" cy="2125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Прямоугольник 22"/>
          <p:cNvSpPr/>
          <p:nvPr/>
        </p:nvSpPr>
        <p:spPr>
          <a:xfrm>
            <a:off x="3357554" y="5857892"/>
            <a:ext cx="36433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 о здоровом образе жизни «Зимние забавы» и «На приеме »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речи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  <p:pic>
        <p:nvPicPr>
          <p:cNvPr id="2050" name="Picture 2" descr="E:\ДЕТСКИЙ САД\ФОТО ДЕТЕЙ\средняя\Новая папка (2)\DSCN93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87833" y="3500438"/>
            <a:ext cx="2857673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E:\ДЕТСКИЙ САД\ФОТО ДЕТЕЙ\средняя\Новая папка (2)\DSCN94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72132" y="319554"/>
            <a:ext cx="2928957" cy="2196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E:\ДЕТСКИЙ САД\ФОТО ДЕТЕЙ\старшая группа\116NIKON\DSCN286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907704" y="390988"/>
            <a:ext cx="2880320" cy="2160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619672" y="1268760"/>
            <a:ext cx="3820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 иллюстраций к ним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868144" y="5934670"/>
            <a:ext cx="27146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Музыкально-ритмические движения «Самолет»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63688" y="188640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Чтение сказок  К. Чуковского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,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горе»,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«Айболит»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691680" y="1556792"/>
            <a:ext cx="36433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Просмотр мультфильмов: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«Про бегемота, который боялся прививок»,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«Айболит»,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Азбука здоровья»,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63688" y="5657671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Практическое упражнение «Как  мы чистим зубы?»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(формирование культурно-гигиенических навыков) </a:t>
            </a:r>
          </a:p>
        </p:txBody>
      </p:sp>
      <p:pic>
        <p:nvPicPr>
          <p:cNvPr id="6146" name="Picture 2" descr="E:\ДЕТСКИЙ САД\ФОТО ДЕТЕЙ\средняя\Новая папка (2)\DSCN94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3645024"/>
            <a:ext cx="3250736" cy="2158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E:\ДЕТСКИЙ САД\ФОТО ДЕТЕЙ\старшая группа\116NIKON\DSCN28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7704" y="3356992"/>
            <a:ext cx="3024336" cy="2268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E:\ДЕТСКИЙ САД\ФОТО ДЕТЕЙ\старшая группа\116NIKON\DSCN275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192" y="188640"/>
            <a:ext cx="2052119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6012160" y="3068960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/игра «Режим дня»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835696" y="260648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Обмен опытом семейного воспитания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«Традиции здоровья»</a:t>
            </a:r>
            <a:endParaRPr lang="ru-RU" dirty="0"/>
          </a:p>
        </p:txBody>
      </p:sp>
      <p:pic>
        <p:nvPicPr>
          <p:cNvPr id="4098" name="Picture 2" descr="E:\ДЕТСКИЙ САД\ФОТО ДЕТЕЙ\старшая группа\116NIKON\DSCN28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980728"/>
            <a:ext cx="2232248" cy="2520280"/>
          </a:xfrm>
          <a:prstGeom prst="rect">
            <a:avLst/>
          </a:prstGeom>
          <a:noFill/>
        </p:spPr>
      </p:pic>
      <p:pic>
        <p:nvPicPr>
          <p:cNvPr id="4099" name="Picture 3" descr="E:\ДЕТСКИЙ САД\ФОТО ДЕТЕЙ\старшая группа\116NIKON\DSCN288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095945" y="1152750"/>
            <a:ext cx="2520282" cy="2176244"/>
          </a:xfrm>
          <a:prstGeom prst="rect">
            <a:avLst/>
          </a:prstGeom>
          <a:noFill/>
        </p:spPr>
      </p:pic>
      <p:pic>
        <p:nvPicPr>
          <p:cNvPr id="4100" name="Picture 4" descr="E:\ДЕТСКИЙ САД\ФОТО ДЕТЕЙ\старшая группа\116NIKON\DSCN289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6365079" y="829595"/>
            <a:ext cx="2966568" cy="2232248"/>
          </a:xfrm>
          <a:prstGeom prst="rect">
            <a:avLst/>
          </a:prstGeom>
          <a:noFill/>
        </p:spPr>
      </p:pic>
      <p:pic>
        <p:nvPicPr>
          <p:cNvPr id="4101" name="Picture 5" descr="E:\ДЕТСКИЙ САД\ФОТО ДЕТЕЙ\старшая группа\116NIKON\DSCN289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63688" y="3573016"/>
            <a:ext cx="2268131" cy="3024336"/>
          </a:xfrm>
          <a:prstGeom prst="rect">
            <a:avLst/>
          </a:prstGeom>
          <a:noFill/>
        </p:spPr>
      </p:pic>
      <p:pic>
        <p:nvPicPr>
          <p:cNvPr id="4102" name="Picture 6" descr="E:\ДЕТСКИЙ САД\ФОТО ДЕТЕЙ\старшая группа\116NIKON\DSCN289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11960" y="3573016"/>
            <a:ext cx="2247594" cy="2996951"/>
          </a:xfrm>
          <a:prstGeom prst="rect">
            <a:avLst/>
          </a:prstGeom>
          <a:noFill/>
        </p:spPr>
      </p:pic>
      <p:pic>
        <p:nvPicPr>
          <p:cNvPr id="4103" name="Picture 7" descr="E:\ДЕТСКИЙ САД\ФОТО ДЕТЕЙ\старшая группа\116NIKON\DSCN289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660232" y="3501008"/>
            <a:ext cx="2304256" cy="3072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835696" y="260648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«День здоровья»</a:t>
            </a:r>
            <a:endParaRPr lang="ru-RU" dirty="0"/>
          </a:p>
        </p:txBody>
      </p:sp>
      <p:pic>
        <p:nvPicPr>
          <p:cNvPr id="6146" name="Picture 2" descr="E:\ДЕТСКИЙ САД\ФОТО ДЕТЕЙ\старшая группа\прогулка\DSCN25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836712"/>
            <a:ext cx="4300228" cy="2808312"/>
          </a:xfrm>
          <a:prstGeom prst="rect">
            <a:avLst/>
          </a:prstGeom>
          <a:noFill/>
        </p:spPr>
      </p:pic>
      <p:pic>
        <p:nvPicPr>
          <p:cNvPr id="6147" name="Picture 3" descr="E:\ДЕТСКИЙ САД\ФОТО ДЕТЕЙ\старшая группа\прогулка\DSCN25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836712"/>
            <a:ext cx="2322771" cy="2808312"/>
          </a:xfrm>
          <a:prstGeom prst="rect">
            <a:avLst/>
          </a:prstGeom>
          <a:noFill/>
        </p:spPr>
      </p:pic>
      <p:pic>
        <p:nvPicPr>
          <p:cNvPr id="6148" name="Picture 4" descr="E:\ДЕТСКИЙ САД\ФОТО ДЕТЕЙ\старшая группа\прогулка\DSCN25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63687" y="3933056"/>
            <a:ext cx="3374775" cy="2664296"/>
          </a:xfrm>
          <a:prstGeom prst="rect">
            <a:avLst/>
          </a:prstGeom>
          <a:noFill/>
        </p:spPr>
      </p:pic>
      <p:pic>
        <p:nvPicPr>
          <p:cNvPr id="6149" name="Picture 5" descr="E:\ДЕТСКИЙ САД\ФОТО ДЕТЕЙ\старшая группа\прогулка\DSCN254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92080" y="3933056"/>
            <a:ext cx="3672408" cy="2754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643042" y="285728"/>
            <a:ext cx="5500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этап – заключительный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(27 марта 2018г)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857356" y="751344"/>
            <a:ext cx="67866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результате работы над проектом дети:</a:t>
            </a:r>
          </a:p>
          <a:p>
            <a:pPr marL="342900" indent="-34290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Закрепили понятие «здоровье» и узнали  способы    его сохранения.</a:t>
            </a:r>
          </a:p>
          <a:p>
            <a:pPr marL="342900" indent="-342900"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Учились соблюдать культурно-гигиенические нормы и правила.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Дети, родители и воспитатели получили положительные эмоции от проделанной работы.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На наш взгляд, удалось активизировать внимания родителей к проблеме сохранения детского здоровья и укрепления детско-родительских отношений.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63688" y="777478"/>
            <a:ext cx="7286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проблемы: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6-го года жизни уже знакомы  с понятием «здоровый образ жизни», но не осознают значимость здоровья и не владеют способами его сохранения  и укрепления.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1763524"/>
            <a:ext cx="4908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познавательно- оздоровительный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50992" y="2123564"/>
            <a:ext cx="7429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Срок реализации проекта: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краткосрочный (с 27.02. по 27.03.2018 г.)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48680" y="2566645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старшей группы «Василек», родители и воспитатели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14480" y="3308791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развивающей предметно-пространственной среды: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Групповое помещение старшей  группы и приемная;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зал;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Участок для прогулок.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749250" y="561454"/>
            <a:ext cx="7215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культуры здоровья у детей 5-6 лет; сохранение и укрепление здоровья детей; приобщение детей и их родителей к здоровому образу жизни.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15450" y="1547500"/>
            <a:ext cx="1100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85918" y="1912764"/>
            <a:ext cx="73580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отношению к детям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укрепление и охрана здоровья детей;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формирование потребности в соблюдении культурно-гигиенических навыков;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дать представление о ценности здоровья, формирование желания вести здоровый образ жизни;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 дать представление о полезной и вредной пищи для здоровья человека.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63688" y="4399944"/>
            <a:ext cx="70723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отношению к родителям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1) установление партнерских  отношений   с семьей каждого воспитанника, объединение  усилий для формирования  у детей основ здорового образа жизни;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2) создание атмосферы общности  интересов педагогов и родителей.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714480" y="214290"/>
            <a:ext cx="2620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над проектом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 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20688" y="871552"/>
            <a:ext cx="7071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обсуждение темы проекта</a:t>
            </a:r>
            <a:r>
              <a:rPr lang="ru-RU" dirty="0" smtClean="0"/>
              <a:t>;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привлечь родителей к организации и реализации проекта;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дать представление  родителям о  значимости совместной двигательной   деятельности с детьми, о полезной  и    вредной пище, о соблюдении навыков   гигиены и т.д.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43387" y="571480"/>
            <a:ext cx="1676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родителями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818978" y="2357430"/>
            <a:ext cx="692948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детьми: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познавательная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 (беседы, чтение художественной литературы,  рассматривание картинок и иллюстраций, просмотр мультфильмов).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оздоровительная деятельность (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пальчиковая гимнастика,  закаливание,  утренняя гимнастика, дыхательная гимнастика, гимнастика пробуждения, подвижные игры на свежем воздухе и в группе, упражнения РАЗ ).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игровая деятельность (игры,  игровые ситуации).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продуктивная деятельность (рисование «Зимние забавы», конструирование «Стадион»).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643042" y="214290"/>
            <a:ext cx="72152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1. Дети получат знания о том, что такое здоровье, из чего оно складывается.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2. Знакомятся со способами укрепления   и сохранения здоровья.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3. У детей формируются культурно-гигиенических навыки.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4. Все участники проекта (дети, воспитатели, родители) получат поло-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жительные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эмоции от проделанной  работы и полученных результатов.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2564904"/>
            <a:ext cx="2059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 проекта: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63688" y="2996952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Спортивное развлечение совместно с родителями «День здоровья»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285852" y="3789040"/>
            <a:ext cx="78581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проекта: 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этап – подготовительный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(27 февраля  - 03 марта 2018)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1.Создание условий для реализации проекта «Я здоровье сберегу,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   себе я помогу»;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2. Изучение методических пособий   и литературы по теме;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3. Подбор художественной литературы (пословицы, стихи, загадки,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игры);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Составление перспективного плана мероприятий;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Размещение наглядного материала для родителей о формировании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здорового образа жизни у детей 5-6 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285852" y="142852"/>
            <a:ext cx="75724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этап – основной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( 04 - 26 марта 2018г):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1.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пальчиковая  гимнастика, дыхательная гимнастика;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2. Закаливание и гимнастика  пробуждения;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3. Утренняя гимнастика и физкультурные занятия;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4. Подвижные игры на свежем воздухе и в группе;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Беседы;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Рассматривание картин, иллюстраций;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Чтение литературы и просмотр мультфильмов;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Дидактические игры «Помоги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Мойдодыру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 «Полезно - вредно»;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9. Художественное творчество   ( конструирование и рисование);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57290" y="3071810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этап – заключительный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(27 марта 2018г):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и обобщение результатов, полученных в процессе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1935163" algn="l"/>
              </a:tabLst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реализации  проекта.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14480" y="285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 проекта: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этап – подготовительный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14480" y="928670"/>
            <a:ext cx="72152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организации работы над проектом «Неделя здоровья» подобрали художественную литературу: поговорки, стихи, сказки, загадки о растениях , видах спорта и спортивном инвентаре. Обсудили с родителями участие в проекте. Изготовили папку-передвижку          «Ребенок и компьютер»,  «Здоровый образ жизни»,  листовку-молнию «В каких продуктах живут витамины!», «Игровой массаж Уманской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Динейки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».  Разместили на сайте группы информацию по организации закаливания детей дошкольного возраста в домашних условиях.</a:t>
            </a:r>
            <a:endParaRPr lang="ru-RU" dirty="0"/>
          </a:p>
        </p:txBody>
      </p:sp>
      <p:pic>
        <p:nvPicPr>
          <p:cNvPr id="12" name="Picture 2" descr="I:\моя новая работа\фото детей 1 младшая\про здоровье\DSCN11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53112" y="3573016"/>
            <a:ext cx="3240360" cy="2160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3" descr="I:\моя новая работа\фото детей 1 младшая\про здоровье\DSCN116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6744487" y="3725304"/>
            <a:ext cx="2571769" cy="18761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2.jpe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4048" y="3978714"/>
            <a:ext cx="1908988" cy="26186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714480" y="928670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14480" y="214290"/>
            <a:ext cx="2098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этап – основной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5301208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Обширное умывание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96136" y="2852936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Полоскание зева водой,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комнатной температуры</a:t>
            </a:r>
            <a:endParaRPr lang="ru-RU" dirty="0"/>
          </a:p>
        </p:txBody>
      </p:sp>
      <p:pic>
        <p:nvPicPr>
          <p:cNvPr id="4" name="Picture 3" descr="E:\ДЕТСКИЙ САД\ФОТО ДЕТЕЙ\старшая группа\116NIKON\DSCN27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152" y="476672"/>
            <a:ext cx="2304256" cy="2304419"/>
          </a:xfrm>
          <a:prstGeom prst="rect">
            <a:avLst/>
          </a:prstGeom>
          <a:noFill/>
        </p:spPr>
      </p:pic>
      <p:pic>
        <p:nvPicPr>
          <p:cNvPr id="1029" name="Picture 5" descr="E:\ДЕТСКИЙ САД\ФОТО ДЕТЕЙ\старшая группа\116NIKON\DSCN278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51720" y="1196752"/>
            <a:ext cx="2595964" cy="3461470"/>
          </a:xfrm>
          <a:prstGeom prst="rect">
            <a:avLst/>
          </a:prstGeom>
          <a:noFill/>
        </p:spPr>
      </p:pic>
      <p:pic>
        <p:nvPicPr>
          <p:cNvPr id="20" name="Picture 4" descr="E:\ДЕТСКИЙ САД\ФОТО ДЕТЕЙ\старшая группа\116NIKON\DSCN279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8104" y="3717032"/>
            <a:ext cx="2976490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Прямоугольник 21"/>
          <p:cNvSpPr/>
          <p:nvPr/>
        </p:nvSpPr>
        <p:spPr>
          <a:xfrm>
            <a:off x="5715008" y="6143644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Босоножье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606529" cy="1606529"/>
          </a:xfrm>
          <a:prstGeom prst="rect">
            <a:avLst/>
          </a:prstGeom>
          <a:noFill/>
        </p:spPr>
      </p:pic>
      <p:pic>
        <p:nvPicPr>
          <p:cNvPr id="3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8157"/>
            <a:ext cx="1606529" cy="1606529"/>
          </a:xfrm>
          <a:prstGeom prst="rect">
            <a:avLst/>
          </a:prstGeom>
          <a:noFill/>
        </p:spPr>
      </p:pic>
      <p:pic>
        <p:nvPicPr>
          <p:cNvPr id="6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3214686"/>
            <a:ext cx="1606529" cy="1606529"/>
          </a:xfrm>
          <a:prstGeom prst="rect">
            <a:avLst/>
          </a:prstGeom>
          <a:noFill/>
        </p:spPr>
      </p:pic>
      <p:pic>
        <p:nvPicPr>
          <p:cNvPr id="7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822867"/>
            <a:ext cx="1606529" cy="1606529"/>
          </a:xfrm>
          <a:prstGeom prst="rect">
            <a:avLst/>
          </a:prstGeom>
          <a:noFill/>
        </p:spPr>
      </p:pic>
      <p:pic>
        <p:nvPicPr>
          <p:cNvPr id="8" name="Picture 2" descr="http://st.depositphotos.com/2547101/2901/v/950/depositphotos_29019061-Seamless-pattern-with-healthy-lifesty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429396"/>
            <a:ext cx="1606529" cy="160652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714480" y="928670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857356" y="3071810"/>
            <a:ext cx="27065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Дыхательная гимнастика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«Футбол»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148064" y="3071810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Закаливающее дыхание по методике Уманской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Динейки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63688" y="6165304"/>
            <a:ext cx="3640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 РАЗ при пробуждении</a:t>
            </a:r>
            <a:endParaRPr lang="ru-RU" dirty="0"/>
          </a:p>
        </p:txBody>
      </p:sp>
      <p:pic>
        <p:nvPicPr>
          <p:cNvPr id="19" name="Picture 10" descr="G:\ДЕТСКИЙ САД\ФОТО ДЕТЕЙ\103NIKON\DSCN85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9" y="714356"/>
            <a:ext cx="3061628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E:\ДЕТСКИЙ САД\ФОТО ДЕТЕЙ\средняя\Новая папка (2)\DSCN94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00231" y="714356"/>
            <a:ext cx="2806695" cy="2104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" descr="E:\ДЕТСКИЙ САД\ФОТО ДЕТЕЙ\старшая группа\116NIKON\DSCN277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3717032"/>
            <a:ext cx="2976490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Прямоугольник 22"/>
          <p:cNvSpPr/>
          <p:nvPr/>
        </p:nvSpPr>
        <p:spPr>
          <a:xfrm>
            <a:off x="5508104" y="6021288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Упражнения, направленные на профилактику плоскостопия</a:t>
            </a:r>
          </a:p>
        </p:txBody>
      </p:sp>
      <p:pic>
        <p:nvPicPr>
          <p:cNvPr id="24" name="Picture 2" descr="E:\ДЕТСКИЙ САД\ФОТО ДЕТЕЙ\средняя\Новая папка (2)\DSCN933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63688" y="3789040"/>
            <a:ext cx="3231036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971</Words>
  <Application>Microsoft Office PowerPoint</Application>
  <PresentationFormat>Экран (4:3)</PresentationFormat>
  <Paragraphs>127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52</cp:revision>
  <dcterms:created xsi:type="dcterms:W3CDTF">2017-03-28T16:02:23Z</dcterms:created>
  <dcterms:modified xsi:type="dcterms:W3CDTF">2018-08-01T16:36:34Z</dcterms:modified>
</cp:coreProperties>
</file>