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220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ФОТО лето работа непоседы 18\144___07\IMG_14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2656" y="8460432"/>
            <a:ext cx="44419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Фото Романа Молоканова «</a:t>
            </a:r>
            <a:r>
              <a:rPr lang="ru-RU" sz="2000" dirty="0" smtClean="0">
                <a:solidFill>
                  <a:srgbClr val="FFFF00"/>
                </a:solidFill>
              </a:rPr>
              <a:t>Мухомор».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6297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Танечка</dc:creator>
  <cp:lastModifiedBy>Танечка</cp:lastModifiedBy>
  <cp:revision>5</cp:revision>
  <dcterms:created xsi:type="dcterms:W3CDTF">2018-08-01T12:36:38Z</dcterms:created>
  <dcterms:modified xsi:type="dcterms:W3CDTF">2018-08-01T13:08:05Z</dcterms:modified>
</cp:coreProperties>
</file>