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68" r:id="rId4"/>
    <p:sldId id="256" r:id="rId5"/>
    <p:sldId id="260" r:id="rId6"/>
    <p:sldId id="259" r:id="rId7"/>
    <p:sldId id="262" r:id="rId8"/>
    <p:sldId id="265" r:id="rId9"/>
    <p:sldId id="267" r:id="rId10"/>
    <p:sldId id="277" r:id="rId11"/>
    <p:sldId id="269" r:id="rId12"/>
    <p:sldId id="263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0066"/>
    <a:srgbClr val="66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574" autoAdjust="0"/>
  </p:normalViewPr>
  <p:slideViewPr>
    <p:cSldViewPr>
      <p:cViewPr>
        <p:scale>
          <a:sx n="66" d="100"/>
          <a:sy n="66" d="100"/>
        </p:scale>
        <p:origin x="-1284" y="-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F145-9F04-4562-9CED-81FCDBA5E5CC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B7BB2-6829-4C3E-A7C0-5C8E46A1B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614D-3BC1-4253-99B3-F9D26564C310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5EBDC-F9C1-41AD-8512-BE07A417B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712-145D-4FC1-ACE9-DFF5B30C33EC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682A-6BD5-4E08-AE6E-3A0B6442C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B9C4D-F49C-4892-AD3E-07877480BB2B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F42A-0B17-4B1C-AFF6-657CA82ED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D23B-2B12-4987-AE76-7FF98EDE56D8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9A563-D603-4E09-AABD-7709FEDD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3ECD7-316B-4930-8B06-7792DE6777A5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A3AF1-98C9-466F-A07E-4E6E8E18B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0F12F-142A-40BA-8777-7DACB4116152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76007-242D-431F-AC30-55CB568D0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E7FAE-FAEE-4A8A-9427-BC50E2BD5251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03AF5-5A24-46AE-A318-C54A41157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694C7-4E61-4E61-AB14-2999CFDD4A63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A8906-FF11-48D4-BB87-E37E7205F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24409-9D42-4005-88A6-D48132505C04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5961-7763-48E4-BBE1-CAEA25331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868BA-B010-4274-8495-A68E9FA5AD6B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318D-EB70-4F0F-ADA9-9AF410DA5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4293A5-95B0-4324-8018-78445090A3B6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70E313-0A07-4691-B3DB-124DC17FD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http://gic6.mycdn.me/image?id=583149664981&amp;bid=583149664981&amp;t=17&amp;plc=WEB&amp;tkn=ZPJ5oXOzh1MOYd3ZqDYBwP70Rv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бл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7"/>
          <a:srcRect b="14920"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8"/>
          <a:srcRect b="15352"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9"/>
          <a:srcRect b="12643"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0"/>
          <a:srcRect b="12990"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1"/>
          <a:srcRect b="7747"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Запишите словосочетания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929687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800" i="1" smtClean="0"/>
              <a:t>Читаю хорошо, пою громко. </a:t>
            </a:r>
          </a:p>
          <a:p>
            <a:pPr eaLnBrk="1" hangingPunct="1">
              <a:buFont typeface="Arial" charset="0"/>
              <a:buNone/>
            </a:pPr>
            <a:r>
              <a:rPr lang="ru-RU" sz="4800" i="1" smtClean="0"/>
              <a:t>Яйцо всмятку, чтение вслух.</a:t>
            </a:r>
          </a:p>
          <a:p>
            <a:pPr eaLnBrk="1" hangingPunct="1">
              <a:buFont typeface="Arial" charset="0"/>
              <a:buNone/>
            </a:pPr>
            <a:r>
              <a:rPr lang="ru-RU" sz="4800" i="1" smtClean="0"/>
              <a:t>Довольно скучный, наполовину</a:t>
            </a:r>
          </a:p>
          <a:p>
            <a:pPr eaLnBrk="1" hangingPunct="1">
              <a:buFont typeface="Arial" charset="0"/>
              <a:buNone/>
            </a:pPr>
            <a:r>
              <a:rPr lang="ru-RU" sz="4800" i="1" smtClean="0"/>
              <a:t>пустой.</a:t>
            </a:r>
            <a:endParaRPr lang="ru-RU" sz="48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454" y="2285992"/>
            <a:ext cx="8799140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</a:t>
            </a:r>
            <a:endParaRPr lang="ru-RU" sz="8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686800" cy="1285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>- Запишите в 2 группы: </a:t>
            </a:r>
            <a:br>
              <a:rPr lang="ru-RU" sz="2700" dirty="0" smtClean="0"/>
            </a:br>
            <a:r>
              <a:rPr lang="ru-RU" sz="2700" dirty="0" smtClean="0"/>
              <a:t>1 столбик – наречия, которые поясняют имена прилагательные</a:t>
            </a:r>
            <a:br>
              <a:rPr lang="ru-RU" sz="2700" dirty="0" smtClean="0"/>
            </a:br>
            <a:r>
              <a:rPr lang="ru-RU" sz="2700" dirty="0" smtClean="0"/>
              <a:t>2 столбик – наречия, которые поясняют глаголы.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285750" y="2143125"/>
            <a:ext cx="8686800" cy="3840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i="1" smtClean="0"/>
              <a:t>Исключительно чистый, прочитал</a:t>
            </a:r>
          </a:p>
          <a:p>
            <a:pPr eaLnBrk="1" hangingPunct="1">
              <a:buFont typeface="Arial" charset="0"/>
              <a:buNone/>
            </a:pPr>
            <a:r>
              <a:rPr lang="ru-RU" sz="4000" i="1" smtClean="0"/>
              <a:t>внимательно, рано вставать,</a:t>
            </a:r>
          </a:p>
          <a:p>
            <a:pPr eaLnBrk="1" hangingPunct="1">
              <a:buFont typeface="Arial" charset="0"/>
              <a:buNone/>
            </a:pPr>
            <a:r>
              <a:rPr lang="ru-RU" sz="4000" i="1" smtClean="0"/>
              <a:t>чрезмерно умный,  приехал засветло,</a:t>
            </a:r>
          </a:p>
          <a:p>
            <a:pPr eaLnBrk="1" hangingPunct="1">
              <a:buFont typeface="Arial" charset="0"/>
              <a:buNone/>
            </a:pPr>
            <a:r>
              <a:rPr lang="ru-RU" sz="4000" i="1" smtClean="0"/>
              <a:t>удивительно наивный.</a:t>
            </a:r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Подведение итогов урока.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/>
              <a:t>Лучики нужно прикрепить к солнышку: </a:t>
            </a:r>
          </a:p>
          <a:p>
            <a:pPr algn="ctr" eaLnBrk="1" hangingPunct="1">
              <a:buFont typeface="Arial" charset="0"/>
              <a:buNone/>
            </a:pPr>
            <a:endParaRPr lang="ru-RU" b="1" smtClean="0"/>
          </a:p>
          <a:p>
            <a:pPr eaLnBrk="1" hangingPunct="1"/>
            <a:r>
              <a:rPr lang="ru-RU" b="1" u="sng" smtClean="0">
                <a:solidFill>
                  <a:srgbClr val="FFFF00"/>
                </a:solidFill>
              </a:rPr>
              <a:t>желтого цвета </a:t>
            </a:r>
            <a:r>
              <a:rPr lang="ru-RU" b="1" smtClean="0"/>
              <a:t>– </a:t>
            </a:r>
            <a:r>
              <a:rPr lang="ru-RU" smtClean="0"/>
              <a:t>всё легко и просто </a:t>
            </a:r>
          </a:p>
          <a:p>
            <a:pPr eaLnBrk="1" hangingPunct="1">
              <a:buFont typeface="Arial" charset="0"/>
              <a:buNone/>
            </a:pPr>
            <a:endParaRPr lang="ru-RU" b="1" smtClean="0"/>
          </a:p>
          <a:p>
            <a:pPr eaLnBrk="1" hangingPunct="1"/>
            <a:r>
              <a:rPr lang="ru-RU" b="1" u="sng" smtClean="0">
                <a:solidFill>
                  <a:srgbClr val="00B050"/>
                </a:solidFill>
              </a:rPr>
              <a:t>зелёного цвета</a:t>
            </a:r>
            <a:r>
              <a:rPr lang="ru-RU" b="1" smtClean="0"/>
              <a:t> - </a:t>
            </a:r>
            <a:r>
              <a:rPr lang="ru-RU" smtClean="0"/>
              <a:t>надо повторить ещё раз</a:t>
            </a:r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u="sng" smtClean="0">
                <a:solidFill>
                  <a:srgbClr val="FF6699"/>
                </a:solidFill>
                <a:latin typeface="Arial" charset="0"/>
              </a:rPr>
              <a:t>розового цвета</a:t>
            </a:r>
            <a:r>
              <a:rPr lang="ru-RU" b="1" u="sng" smtClean="0">
                <a:solidFill>
                  <a:srgbClr val="3399FF"/>
                </a:solidFill>
              </a:rPr>
              <a:t> </a:t>
            </a:r>
            <a:r>
              <a:rPr lang="ru-RU" b="1" smtClean="0"/>
              <a:t>– </a:t>
            </a:r>
            <a:r>
              <a:rPr lang="ru-RU" smtClean="0"/>
              <a:t>совсем не понятно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Admin\Рабочий стол\бабочки\e3b316d7a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260350"/>
            <a:ext cx="9097962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468313" y="6021388"/>
            <a:ext cx="8424862" cy="5762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Спасибо за внимание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428604"/>
            <a:ext cx="472052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Чистописание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500306"/>
            <a:ext cx="788012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</a:rPr>
              <a:t> </a:t>
            </a:r>
            <a:r>
              <a:rPr lang="ru-RU" sz="7200" dirty="0" err="1">
                <a:latin typeface="+mn-lt"/>
              </a:rPr>
              <a:t>Нн</a:t>
            </a:r>
            <a:r>
              <a:rPr lang="ru-RU" sz="7200" dirty="0">
                <a:latin typeface="+mn-lt"/>
              </a:rPr>
              <a:t>     </a:t>
            </a:r>
            <a:r>
              <a:rPr lang="ru-RU" sz="7200" dirty="0" err="1">
                <a:latin typeface="+mn-lt"/>
              </a:rPr>
              <a:t>Ннн</a:t>
            </a:r>
            <a:r>
              <a:rPr lang="ru-RU" sz="7200" dirty="0">
                <a:latin typeface="+mn-lt"/>
              </a:rPr>
              <a:t>     </a:t>
            </a:r>
            <a:r>
              <a:rPr lang="ru-RU" sz="7200" dirty="0" err="1">
                <a:latin typeface="+mn-lt"/>
              </a:rPr>
              <a:t>Нннн</a:t>
            </a:r>
            <a:endParaRPr lang="ru-RU" sz="7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FF0000"/>
                </a:solidFill>
              </a:rPr>
              <a:t>Словарный диктант: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000" smtClean="0">
                <a:solidFill>
                  <a:srgbClr val="002060"/>
                </a:solidFill>
              </a:rPr>
              <a:t>Навзнич</a:t>
            </a:r>
            <a:r>
              <a:rPr lang="ru-RU" sz="6000" u="sng" smtClean="0">
                <a:solidFill>
                  <a:srgbClr val="002060"/>
                </a:solidFill>
              </a:rPr>
              <a:t>ь</a:t>
            </a:r>
            <a:r>
              <a:rPr lang="ru-RU" sz="6000" smtClean="0">
                <a:solidFill>
                  <a:srgbClr val="002060"/>
                </a:solidFill>
              </a:rPr>
              <a:t>, над</a:t>
            </a:r>
            <a:r>
              <a:rPr lang="ru-RU" sz="6000" u="sng" smtClean="0">
                <a:solidFill>
                  <a:srgbClr val="002060"/>
                </a:solidFill>
              </a:rPr>
              <a:t>о</a:t>
            </a:r>
            <a:r>
              <a:rPr lang="ru-RU" sz="6000" smtClean="0">
                <a:solidFill>
                  <a:srgbClr val="002060"/>
                </a:solidFill>
              </a:rPr>
              <a:t>, наза</a:t>
            </a:r>
            <a:r>
              <a:rPr lang="ru-RU" sz="6000" u="sng" smtClean="0">
                <a:solidFill>
                  <a:srgbClr val="002060"/>
                </a:solidFill>
              </a:rPr>
              <a:t>д</a:t>
            </a:r>
            <a:r>
              <a:rPr lang="ru-RU" sz="6000" smtClean="0">
                <a:solidFill>
                  <a:srgbClr val="002060"/>
                </a:solidFill>
              </a:rPr>
              <a:t>,</a:t>
            </a:r>
          </a:p>
          <a:p>
            <a:pPr eaLnBrk="1" hangingPunct="1">
              <a:buFont typeface="Arial" charset="0"/>
              <a:buNone/>
            </a:pPr>
            <a:r>
              <a:rPr lang="ru-RU" sz="6000" smtClean="0">
                <a:solidFill>
                  <a:srgbClr val="002060"/>
                </a:solidFill>
              </a:rPr>
              <a:t>направ</a:t>
            </a:r>
            <a:r>
              <a:rPr lang="ru-RU" sz="6000" u="sng" smtClean="0">
                <a:solidFill>
                  <a:srgbClr val="002060"/>
                </a:solidFill>
              </a:rPr>
              <a:t>о</a:t>
            </a:r>
            <a:r>
              <a:rPr lang="ru-RU" sz="6000" smtClean="0">
                <a:solidFill>
                  <a:srgbClr val="002060"/>
                </a:solidFill>
              </a:rPr>
              <a:t>, наотмаш</a:t>
            </a:r>
            <a:r>
              <a:rPr lang="ru-RU" sz="6000" u="sng" smtClean="0">
                <a:solidFill>
                  <a:srgbClr val="002060"/>
                </a:solidFill>
              </a:rPr>
              <a:t>ь</a:t>
            </a:r>
            <a:r>
              <a:rPr lang="ru-RU" sz="6000" smtClean="0">
                <a:solidFill>
                  <a:srgbClr val="002060"/>
                </a:solidFill>
              </a:rPr>
              <a:t>,</a:t>
            </a:r>
          </a:p>
          <a:p>
            <a:pPr eaLnBrk="1" hangingPunct="1">
              <a:buFont typeface="Arial" charset="0"/>
              <a:buNone/>
            </a:pPr>
            <a:r>
              <a:rPr lang="ru-RU" sz="6000" smtClean="0">
                <a:solidFill>
                  <a:srgbClr val="002060"/>
                </a:solidFill>
              </a:rPr>
              <a:t>налев</a:t>
            </a:r>
            <a:r>
              <a:rPr lang="ru-RU" sz="6000" u="sng" smtClean="0">
                <a:solidFill>
                  <a:srgbClr val="002060"/>
                </a:solidFill>
              </a:rPr>
              <a:t>о</a:t>
            </a:r>
            <a:r>
              <a:rPr lang="ru-RU" sz="6000" smtClean="0">
                <a:solidFill>
                  <a:srgbClr val="002060"/>
                </a:solidFill>
              </a:rPr>
              <a:t>, н</a:t>
            </a:r>
            <a:r>
              <a:rPr lang="ru-RU" sz="6000" u="sng" smtClean="0">
                <a:solidFill>
                  <a:srgbClr val="002060"/>
                </a:solidFill>
              </a:rPr>
              <a:t>е</a:t>
            </a:r>
            <a:r>
              <a:rPr lang="ru-RU" sz="6000" smtClean="0">
                <a:solidFill>
                  <a:srgbClr val="002060"/>
                </a:solidFill>
              </a:rPr>
              <a:t>взначай.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143001" y="1714500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500563" y="1714500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4500563" y="2786062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1857376" y="3857625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286001" y="2786062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7143751" y="1714500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929313" y="3857625"/>
            <a:ext cx="28575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85852" y="2071678"/>
            <a:ext cx="6643734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Наречие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0948" y="2000240"/>
            <a:ext cx="9174948" cy="118494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Солнце невысоко поднялось над горизонтом.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500" b="1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2357430"/>
            <a:ext cx="7022756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Поднялось (как?)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невысоко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500042"/>
            <a:ext cx="331533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</a:t>
            </a:r>
            <a:endParaRPr lang="ru-RU" sz="6000" b="1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14" y="16353"/>
            <a:ext cx="888384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происхождения наречия</a:t>
            </a:r>
            <a:endParaRPr lang="ru-RU" sz="4400" b="1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514819"/>
            <a:ext cx="7208512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400" b="1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«наречие»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 очень старое,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оно встречается в древнерусском языке.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Корень </a:t>
            </a:r>
            <a:r>
              <a:rPr lang="ru-RU" sz="2400" b="1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«речь»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 бы связывает его с глаголом.</a:t>
            </a:r>
          </a:p>
        </p:txBody>
      </p:sp>
      <p:pic>
        <p:nvPicPr>
          <p:cNvPr id="20483" name="Picture 3" descr="E:\gram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857250"/>
            <a:ext cx="4572000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E:\dr_gre1375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428625"/>
            <a:ext cx="6716712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3257" y="5786454"/>
            <a:ext cx="8717899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Древние римляне назвали эту часть речи </a:t>
            </a:r>
            <a:r>
              <a:rPr lang="ru-RU" sz="2400" b="1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spc="50" dirty="0" err="1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приглаголием</a:t>
            </a:r>
            <a:r>
              <a:rPr lang="ru-RU" sz="2400" b="1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spc="50" dirty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6600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77</Words>
  <Application>Microsoft Office PowerPoint</Application>
  <PresentationFormat>Экран (4:3)</PresentationFormat>
  <Paragraphs>22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Слайд 1</vt:lpstr>
      <vt:lpstr>Слайд 2</vt:lpstr>
      <vt:lpstr>Словарный диктант: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Запишите словосочетания</vt:lpstr>
      <vt:lpstr>Слайд 12</vt:lpstr>
      <vt:lpstr>- Запишите в 2 группы:  1 столбик – наречия, которые поясняют имена прилагательные 2 столбик – наречия, которые поясняют глаголы. </vt:lpstr>
      <vt:lpstr>Слайд 14</vt:lpstr>
      <vt:lpstr>Слайд 15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Пользователь</cp:lastModifiedBy>
  <cp:revision>23</cp:revision>
  <dcterms:created xsi:type="dcterms:W3CDTF">2013-12-01T13:38:31Z</dcterms:created>
  <dcterms:modified xsi:type="dcterms:W3CDTF">2016-04-19T09:30:57Z</dcterms:modified>
</cp:coreProperties>
</file>