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ФОТО ИЮЛь РАБота 18\IMG_18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639"/>
          <a:stretch/>
        </p:blipFill>
        <p:spPr bwMode="auto">
          <a:xfrm>
            <a:off x="0" y="0"/>
            <a:ext cx="9144000" cy="690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667" y="64010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FFFF00"/>
                </a:solidFill>
              </a:rPr>
              <a:t>Фото </a:t>
            </a:r>
            <a:r>
              <a:rPr lang="ru-RU" sz="1400" dirty="0" err="1" smtClean="0">
                <a:solidFill>
                  <a:srgbClr val="FFFF00"/>
                </a:solidFill>
              </a:rPr>
              <a:t>Дилары</a:t>
            </a:r>
            <a:r>
              <a:rPr lang="ru-RU" sz="1400" dirty="0" smtClean="0">
                <a:solidFill>
                  <a:srgbClr val="FFFF00"/>
                </a:solidFill>
              </a:rPr>
              <a:t> </a:t>
            </a:r>
            <a:r>
              <a:rPr lang="ru-RU" sz="1400" dirty="0" err="1" smtClean="0">
                <a:solidFill>
                  <a:srgbClr val="FFFF00"/>
                </a:solidFill>
              </a:rPr>
              <a:t>Ращупкиной</a:t>
            </a:r>
            <a:r>
              <a:rPr lang="ru-RU" sz="1400" dirty="0" smtClean="0">
                <a:solidFill>
                  <a:srgbClr val="FFFF00"/>
                </a:solidFill>
              </a:rPr>
              <a:t> «Одуванчик».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53006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3</cp:revision>
  <dcterms:created xsi:type="dcterms:W3CDTF">2018-08-01T13:08:52Z</dcterms:created>
  <dcterms:modified xsi:type="dcterms:W3CDTF">2018-08-01T13:14:44Z</dcterms:modified>
</cp:coreProperties>
</file>