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DE0BDDB-4691-4B8F-9A5F-35B63D8BB442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9260680-FF84-43AC-905E-9C9872897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BDDB-4691-4B8F-9A5F-35B63D8BB442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0680-FF84-43AC-905E-9C9872897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BDDB-4691-4B8F-9A5F-35B63D8BB442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0680-FF84-43AC-905E-9C9872897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BDDB-4691-4B8F-9A5F-35B63D8BB442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0680-FF84-43AC-905E-9C9872897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BDDB-4691-4B8F-9A5F-35B63D8BB442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0680-FF84-43AC-905E-9C9872897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BDDB-4691-4B8F-9A5F-35B63D8BB442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0680-FF84-43AC-905E-9C9872897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DE0BDDB-4691-4B8F-9A5F-35B63D8BB442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260680-FF84-43AC-905E-9C9872897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DE0BDDB-4691-4B8F-9A5F-35B63D8BB442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9260680-FF84-43AC-905E-9C9872897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BDDB-4691-4B8F-9A5F-35B63D8BB442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0680-FF84-43AC-905E-9C9872897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BDDB-4691-4B8F-9A5F-35B63D8BB442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0680-FF84-43AC-905E-9C9872897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0BDDB-4691-4B8F-9A5F-35B63D8BB442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0680-FF84-43AC-905E-9C9872897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DE0BDDB-4691-4B8F-9A5F-35B63D8BB442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9260680-FF84-43AC-905E-9C9872897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4;&#1086;&#1084;\Pictures\&#1085;&#1086;&#1074;&#1086;&#1077;%20&#1073;&#1080;&#1072;&#1090;&#1083;&#1086;&#1085;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-fotki.yandex.ru/get/9261/158094028.1/0_d9c1f_c14ce669_XL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&#1044;&#1086;&#1084;\Downloads\&#1055;&#1088;&#1080;&#1093;&#1086;&#1076;&#1080;%20&#1057;&#1082;&#1072;&#1079;&#1082;&#1072;%20(Rmx)%20-%20&#1044;&#1077;&#1090;&#1089;&#1082;&#1080;&#1077;%20&#1055;&#1077;&#1089;&#1085;&#1080;%20from%20backingtrackmp3s.com.mp3" TargetMode="External"/><Relationship Id="rId1" Type="http://schemas.openxmlformats.org/officeDocument/2006/relationships/video" Target="file:///C:\Users\&#1044;&#1086;&#1084;\Downloads\7%20Minute%20Timer.mp4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132856"/>
            <a:ext cx="84582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«ТАНКОВЫЙ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БИАТЛОН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 ПЕРЕПРАВА»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(НОД конструирование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 элементами экспериментирования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старшей 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группе)</a:t>
            </a:r>
            <a:endParaRPr lang="ru-RU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Воспитатель: Попова Л.В.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кв.категория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88640"/>
            <a:ext cx="79191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«ДЕТСКИЙ САД №62»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623731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Каменск-Уральский, 2018г.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новое биатлон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381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ментальный снимок 1 (15.02.2018 22-2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72616" y="0"/>
            <a:ext cx="1025545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роение моста">
            <a:hlinkClick r:id="rId2"/>
          </p:cNvPr>
          <p:cNvPicPr/>
          <p:nvPr/>
        </p:nvPicPr>
        <p:blipFill>
          <a:blip r:embed="rId3" cstate="print"/>
          <a:srcRect l="7080"/>
          <a:stretch>
            <a:fillRect/>
          </a:stretch>
        </p:blipFill>
        <p:spPr bwMode="auto">
          <a:xfrm>
            <a:off x="395536" y="764704"/>
            <a:ext cx="828092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7 Minute Timer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5576" y="476672"/>
            <a:ext cx="7740352" cy="5805264"/>
          </a:xfrm>
          <a:prstGeom prst="rect">
            <a:avLst/>
          </a:prstGeom>
        </p:spPr>
      </p:pic>
      <p:pic>
        <p:nvPicPr>
          <p:cNvPr id="3" name="Приходи Сказка (Rmx) - Детские Песни from backingtrackmp3s.com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100392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9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audio>
              <p:cMediaNode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82</TotalTime>
  <Words>30</Words>
  <Application>Microsoft Office PowerPoint</Application>
  <PresentationFormat>Экран (4:3)</PresentationFormat>
  <Paragraphs>6</Paragraphs>
  <Slides>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Городская</vt:lpstr>
      <vt:lpstr>«ТАНКОВЫЙ  БИАТЛОН: ПЕРЕПРАВА» (НОД конструирование с элементами экспериментирования в старшей группе)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«ПЕРЕПРАВА» (конструирование с элементами экспериментирования  в совместной деятельности детей старшей группы)</dc:title>
  <dc:creator>Дом</dc:creator>
  <cp:lastModifiedBy>Дом</cp:lastModifiedBy>
  <cp:revision>11</cp:revision>
  <dcterms:created xsi:type="dcterms:W3CDTF">2018-02-15T17:12:16Z</dcterms:created>
  <dcterms:modified xsi:type="dcterms:W3CDTF">2018-03-14T18:03:34Z</dcterms:modified>
</cp:coreProperties>
</file>