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A72A"/>
    <a:srgbClr val="006600"/>
    <a:srgbClr val="2FFF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314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4CAA3-C7F2-4EC6-86DF-9CFA6A793D65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A4235-7FBD-41FC-80F6-A63D52FA4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mur\Desktop\zemlya-kartinki-dlya-detey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000372"/>
            <a:ext cx="2333609" cy="233360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357950" y="1643050"/>
            <a:ext cx="2238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Экологическое воспитание детей в семье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43636" y="142852"/>
            <a:ext cx="2786082" cy="6500858"/>
          </a:xfrm>
          <a:prstGeom prst="roundRect">
            <a:avLst>
              <a:gd name="adj" fmla="val 904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Дети часто поступают жестоко с природой и во всём этом виноваты мы взрослые. Не смогли научить видеть красивое, и заботится о том, чтобы все, что окружает нас, только </a:t>
            </a:r>
            <a:r>
              <a:rPr lang="ru-RU" sz="11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радовало.Накормите</a:t>
            </a:r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птиц, повесьте кормушку за окном или на балконе. Ребёнок сам будет класть туда корм. Хотите порадовать ребёнка, заведите ему попугайчиков или щегла, черепаху или хомячка. Объясните и научите, как правильно за ними ухаживать и ребёнок будет счастлив. У многих детей есть мечта иметь друга рядом, это котёнок или щенок. И если вы завели себе животное дома, не выбрасывайте их на улицу, когда они подрастут, ведь животные и доверяют людям. Пожелание вам воспитывать у детей чувство сострадания, учите видеть красоту окружающего мира, и это не пройдёт даром. Если ребенок будет бережно относится ко всему - ваше воспитание не пройдёт даром. Они будут внимательны не только к окружающему миру, но и к вам взрослым.</a:t>
            </a: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14678" y="142852"/>
            <a:ext cx="2857520" cy="6500858"/>
          </a:xfrm>
          <a:prstGeom prst="roundRect">
            <a:avLst>
              <a:gd name="adj" fmla="val 7134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    </a:t>
            </a:r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Весной природа преображается, и мы радуемся каждой новой травинке и новым листочком. Начинается работа на даче и дети помогают вам пусть совсем мало, но они тянутся к этому, видя, как этим занимаетесь вы. У дачных массивов есть лес, вы бываете там с детьми. Мы все тянемся к природе, чтобы отдохнуть, подышать свежим воздухом, послушать журчание ручейка. Мы взрослые собираем цветы и лекарственные травы, нарвите только столько, сколько вам нужно, и старайтесь не рвать с корнями.</a:t>
            </a:r>
          </a:p>
          <a:p>
            <a:pPr algn="just"/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    Собирая в лесу грибы и ягоды, берите только те, которые вы знаете, а другие не трогайте. Они нужны животным, они ими питаются и лечатся. Как, например, гриб мухомор, он такой красивый, полюбуйтесь им, но не трогайте его, придёт лось и он ему пригодится для лечения. Чтобы грибы не исчезали у нашего леса, не нарушайте грибницу, объясните детям, что грибы нужно срезать ножиком, здесь вырастет новый гриб.</a:t>
            </a: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282" y="142852"/>
            <a:ext cx="2928958" cy="6500858"/>
          </a:xfrm>
          <a:prstGeom prst="roundRect">
            <a:avLst>
              <a:gd name="adj" fmla="val 7452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Экология</a:t>
            </a:r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 это наука, и произошла она от </a:t>
            </a:r>
            <a:r>
              <a:rPr lang="ru-RU" sz="11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др.-греч</a:t>
            </a:r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 Слова </a:t>
            </a:r>
            <a:r>
              <a:rPr lang="ru-RU" sz="11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οἶκος </a:t>
            </a:r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 дом, жилище, место обитания.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Это всё живое, что нас окружает, чем мы дышим и живём. И в дошкольной педагогике появлялось новое направление воспитания - экологическое воспитание.</a:t>
            </a:r>
          </a:p>
          <a:p>
            <a:pPr algn="just"/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   С первых лет жизни у детей формулируется начало экологической культуры. Дети видят дома, как мама ухаживает за цветами, кошкой или собакой. Они сами тянутся ко всему живому, им хочется погладить животное и полюбоваться красивыми цветами.</a:t>
            </a:r>
          </a:p>
          <a:p>
            <a:pPr algn="just"/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     Подрастая, дети узнают, что каждое существо имеет свой «дом», в котором есть всё для его  жизни. Экологическое воспитание - это и есть познание живого, которое окружает ребенка, в своей среде обитания, и наша главная задача, научить их охранять и беречь то, что они видят. Нужно доступно объяснить ребенку, что ломать ветку дерева нельзя, особенно зимой. Обратите внимание ребёнка на красоту, какие они красивые в инее. Зимой они спят и у них только мы защитники.</a:t>
            </a:r>
          </a:p>
          <a:p>
            <a:pPr algn="just"/>
            <a:r>
              <a:rPr lang="ru-RU" sz="1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    Нужно корни укрыть снегом, объясняя, что мы помогаем им выжить зимой. Бывая с детьми зимой в лесу, обратите внимание на тишину в лесу, её красоту и как хорошо дышится в лесу.</a:t>
            </a:r>
          </a:p>
        </p:txBody>
      </p:sp>
      <p:pic>
        <p:nvPicPr>
          <p:cNvPr id="1029" name="Picture 5" descr="C:\Users\Timur\Desktop\Priroda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57166"/>
            <a:ext cx="2357454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Timur\Desktop\slide0001_image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5000636"/>
            <a:ext cx="2428892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42852"/>
            <a:ext cx="2857520" cy="6500858"/>
          </a:xfrm>
          <a:prstGeom prst="roundRect">
            <a:avLst>
              <a:gd name="adj" fmla="val 9994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«ЖИВОЙ БУКВАРЬ»</a:t>
            </a:r>
          </a:p>
          <a:p>
            <a:endParaRPr lang="ru-RU" b="1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 в любое время года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мудрая природа.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по календарю – 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живому букварю.</a:t>
            </a:r>
          </a:p>
          <a:p>
            <a:endParaRPr lang="ru-RU" sz="1400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 учат ПЕНИЮ,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Паучок – ТЕРПЕНИЮ .</a:t>
            </a:r>
          </a:p>
          <a:p>
            <a:endParaRPr lang="ru-RU" sz="1400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нас пчелиный рой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ДИСЦИПЛИНЕ трудовой.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Обучает жить в труде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по СПРАВЕДЛИВОСТИ.</a:t>
            </a:r>
          </a:p>
          <a:p>
            <a:endParaRPr lang="ru-RU" sz="1400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Отражение в воде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нас ПРАВДИВОСТИ.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снег нас ЧИСТОТЕ,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солнце ДОБРОТЕ.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природы круглый год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Обучаться нужно.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 деревья всех пород,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Весь большой лесной народ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крепкой ДРУЖБЕ!</a:t>
            </a:r>
          </a:p>
          <a:p>
            <a:endParaRPr lang="ru-RU" sz="1400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В.Орлов</a:t>
            </a:r>
            <a:endParaRPr lang="ru-RU" sz="1400" i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142852"/>
            <a:ext cx="2857520" cy="6500858"/>
          </a:xfrm>
          <a:prstGeom prst="roundRect">
            <a:avLst>
              <a:gd name="adj" fmla="val 904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6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Timur\Desktop\1568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85728"/>
            <a:ext cx="2382030" cy="3631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66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6072198" y="142852"/>
            <a:ext cx="2857520" cy="6500858"/>
          </a:xfrm>
          <a:prstGeom prst="roundRect">
            <a:avLst>
              <a:gd name="adj" fmla="val 7452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11A7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FuturicaNord" pitchFamily="34" charset="-52"/>
                <a:cs typeface="Times New Roman" pitchFamily="18" charset="0"/>
              </a:rPr>
              <a:t>ЭКОЛОГИЧЕСКОЕ ВОСПИТАНИЕ ДЕТЕЙ В СЕМЬЕ</a:t>
            </a: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</p:txBody>
      </p:sp>
      <p:pic>
        <p:nvPicPr>
          <p:cNvPr id="10" name="Picture 3" descr="C:\Users\Timur\Desktop\1316795495_055puzzleworld1_www.nevsepic.com_.ua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3176" y="2185646"/>
            <a:ext cx="2571768" cy="1688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Timur\Desktop\zemlya-kartinki-dlya-detey-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429132"/>
            <a:ext cx="1619256" cy="1619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98</Words>
  <PresentationFormat>Экран (4:3)</PresentationFormat>
  <Paragraphs>77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Timur</dc:creator>
  <cp:lastModifiedBy>Lecco</cp:lastModifiedBy>
  <cp:revision>25</cp:revision>
  <dcterms:created xsi:type="dcterms:W3CDTF">2016-09-11T09:24:49Z</dcterms:created>
  <dcterms:modified xsi:type="dcterms:W3CDTF">2018-08-01T18:11:47Z</dcterms:modified>
</cp:coreProperties>
</file>