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A9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1143D-8DD2-4C6C-A101-811C45FA54C4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036E0-5EEE-45C1-8258-B6DB0AECCD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1143D-8DD2-4C6C-A101-811C45FA54C4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036E0-5EEE-45C1-8258-B6DB0AECCD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1143D-8DD2-4C6C-A101-811C45FA54C4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036E0-5EEE-45C1-8258-B6DB0AECCD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1143D-8DD2-4C6C-A101-811C45FA54C4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036E0-5EEE-45C1-8258-B6DB0AECCD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1143D-8DD2-4C6C-A101-811C45FA54C4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036E0-5EEE-45C1-8258-B6DB0AECCD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1143D-8DD2-4C6C-A101-811C45FA54C4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036E0-5EEE-45C1-8258-B6DB0AECCD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1143D-8DD2-4C6C-A101-811C45FA54C4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036E0-5EEE-45C1-8258-B6DB0AECCD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1143D-8DD2-4C6C-A101-811C45FA54C4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036E0-5EEE-45C1-8258-B6DB0AECCD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1143D-8DD2-4C6C-A101-811C45FA54C4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036E0-5EEE-45C1-8258-B6DB0AECCD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1143D-8DD2-4C6C-A101-811C45FA54C4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036E0-5EEE-45C1-8258-B6DB0AECCD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1143D-8DD2-4C6C-A101-811C45FA54C4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036E0-5EEE-45C1-8258-B6DB0AECCD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1143D-8DD2-4C6C-A101-811C45FA54C4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036E0-5EEE-45C1-8258-B6DB0AECCD6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playcast.ru/uploads/2016/02/05/171679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953796" cy="82153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736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Веселые приключения 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Пеппи длинный чулок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857496"/>
            <a:ext cx="6400800" cy="17526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(итоговое интегрированное занятие </a:t>
            </a:r>
          </a:p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средней (1) группе)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http://4.bp.blogspot.com/-KNwfNf65CMI/Uw9Qk3NM0KI/AAAAAAAAZxo/WS0DsVT_kkQ/s1600/Pippi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14" y="2534010"/>
            <a:ext cx="2500394" cy="432399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00100" y="6211669"/>
            <a:ext cx="4572000" cy="46166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Воспитатель: Попова Л.В. 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s1.pic4you.ru/allimage/y2012/11-06/12216/265533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51158"/>
            <a:ext cx="2786082" cy="3092552"/>
          </a:xfrm>
          <a:prstGeom prst="rect">
            <a:avLst/>
          </a:prstGeom>
          <a:noFill/>
        </p:spPr>
      </p:pic>
      <p:pic>
        <p:nvPicPr>
          <p:cNvPr id="14340" name="Picture 4" descr="https://doc4web.ru/uploads/files/57/56967/hello_html_60a0a3a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3929066"/>
            <a:ext cx="1762137" cy="2643206"/>
          </a:xfrm>
          <a:prstGeom prst="rect">
            <a:avLst/>
          </a:prstGeom>
          <a:noFill/>
        </p:spPr>
      </p:pic>
      <p:pic>
        <p:nvPicPr>
          <p:cNvPr id="14342" name="Picture 6" descr="http://img-fotki.yandex.ru/get/6821/160780412.27b/0_135054_127380a6_or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69034" y="142853"/>
            <a:ext cx="1960684" cy="2000264"/>
          </a:xfrm>
          <a:prstGeom prst="rect">
            <a:avLst/>
          </a:prstGeom>
          <a:noFill/>
        </p:spPr>
      </p:pic>
      <p:pic>
        <p:nvPicPr>
          <p:cNvPr id="14344" name="Picture 8" descr="http://zoozel.ru/gallery/images/1275711_cvetochki-narisovannye-pn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285728"/>
            <a:ext cx="1877261" cy="1785950"/>
          </a:xfrm>
          <a:prstGeom prst="rect">
            <a:avLst/>
          </a:prstGeom>
          <a:noFill/>
        </p:spPr>
      </p:pic>
      <p:pic>
        <p:nvPicPr>
          <p:cNvPr id="14350" name="Picture 14" descr="https://tphcc.files.wordpress.com/2012/06/girl_pilot_plane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6050" y="2285992"/>
            <a:ext cx="3571900" cy="17932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воречни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57422" y="6925"/>
            <a:ext cx="4959330" cy="68510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50" name="Picture 14" descr="https://tphcc.files.wordpress.com/2012/06/girl_pilot_plan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14422"/>
            <a:ext cx="8253116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aura-dione.ru/gallery/images/2142165_derevenskii-f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15536" cy="7286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18</Words>
  <Application>Microsoft Office PowerPoint</Application>
  <PresentationFormat>Экран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Веселые приключения  с Пеппи длинный чулок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6</cp:revision>
  <dcterms:created xsi:type="dcterms:W3CDTF">2017-05-20T16:44:58Z</dcterms:created>
  <dcterms:modified xsi:type="dcterms:W3CDTF">2017-05-20T17:50:53Z</dcterms:modified>
</cp:coreProperties>
</file>