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CB8A8B-0A78-41B5-ACF9-B40F686E62C2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EA85960-9603-46B2-AD44-D90167F366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CB8A8B-0A78-41B5-ACF9-B40F686E62C2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A85960-9603-46B2-AD44-D90167F366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CB8A8B-0A78-41B5-ACF9-B40F686E62C2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A85960-9603-46B2-AD44-D90167F366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CB8A8B-0A78-41B5-ACF9-B40F686E62C2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A85960-9603-46B2-AD44-D90167F3663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CB8A8B-0A78-41B5-ACF9-B40F686E62C2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A85960-9603-46B2-AD44-D90167F3663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CB8A8B-0A78-41B5-ACF9-B40F686E62C2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A85960-9603-46B2-AD44-D90167F3663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CB8A8B-0A78-41B5-ACF9-B40F686E62C2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A85960-9603-46B2-AD44-D90167F3663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CB8A8B-0A78-41B5-ACF9-B40F686E62C2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A85960-9603-46B2-AD44-D90167F3663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CB8A8B-0A78-41B5-ACF9-B40F686E62C2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A85960-9603-46B2-AD44-D90167F366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6CB8A8B-0A78-41B5-ACF9-B40F686E62C2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A85960-9603-46B2-AD44-D90167F3663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CB8A8B-0A78-41B5-ACF9-B40F686E62C2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EA85960-9603-46B2-AD44-D90167F3663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6CB8A8B-0A78-41B5-ACF9-B40F686E62C2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EA85960-9603-46B2-AD44-D90167F3663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132505"/>
              </p:ext>
            </p:extLst>
          </p:nvPr>
        </p:nvGraphicFramePr>
        <p:xfrm>
          <a:off x="899592" y="453128"/>
          <a:ext cx="7776864" cy="2376264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3455454"/>
                <a:gridCol w="4321410"/>
              </a:tblGrid>
              <a:tr h="69711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</a:rPr>
                        <a:t/>
                      </a:r>
                      <a:br>
                        <a:rPr lang="ru-RU" sz="1100">
                          <a:effectLst/>
                          <a:latin typeface="Calibri"/>
                        </a:rPr>
                      </a:b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Правительство Санкт-Петербурга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91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Комитет по образованию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Санкт-Петербургское государственное бюджетное профессиональное образовательное учреждение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«Колледж Петербургской моды»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8810893"/>
              </p:ext>
            </p:extLst>
          </p:nvPr>
        </p:nvGraphicFramePr>
        <p:xfrm>
          <a:off x="1979712" y="908720"/>
          <a:ext cx="771525" cy="128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Picture" r:id="rId3" imgW="304800" imgH="519289" progId="Word.Picture.8">
                  <p:embed/>
                </p:oleObj>
              </mc:Choice>
              <mc:Fallback>
                <p:oleObj name="Picture" r:id="rId3" imgW="304800" imgH="519289" progId="Word.Picture.8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-20000" contrast="80000"/>
                        <a:grayscl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6732"/>
                      <a:stretch>
                        <a:fillRect/>
                      </a:stretch>
                    </p:blipFill>
                    <p:spPr bwMode="auto">
                      <a:xfrm>
                        <a:off x="1979712" y="908720"/>
                        <a:ext cx="771525" cy="1282700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 w="317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286000" y="2967335"/>
            <a:ext cx="61744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:«</a:t>
            </a:r>
            <a:r>
              <a:rPr lang="ru-RU" i="1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название</a:t>
            </a:r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работы»</a:t>
            </a:r>
          </a:p>
          <a:p>
            <a:pPr algn="ctr">
              <a:buNone/>
            </a:pPr>
            <a:endParaRPr lang="ru-RU" altLang="en-US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altLang="en-US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altLang="en-US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altLang="en-US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Демонстрационный</a:t>
            </a:r>
            <a:r>
              <a:rPr lang="en-US" alt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en-US" altLang="ru-RU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altLang="ru-RU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защите</a:t>
            </a:r>
            <a:r>
              <a:rPr lang="en-US" altLang="ru-RU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
</a:t>
            </a:r>
            <a:r>
              <a:rPr lang="ru-RU" alt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ВКР       ФИ.О</a:t>
            </a:r>
            <a:r>
              <a:rPr lang="ru-RU" altLang="en-US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en-US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по профессии 43.01.02 Парикмахер</a:t>
            </a:r>
          </a:p>
          <a:p>
            <a:pPr algn="r">
              <a:buNone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09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63688" y="1772817"/>
            <a:ext cx="5094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Содержит цель и задачи работы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718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268760"/>
            <a:ext cx="51663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Практическая часть работы: Стрижка( прическа) с окраской фото модели ДО и ПОСЛЕ выполненной работы 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307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5" y="3244334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Технология выполнения ИТК стрижка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прическа, окрашивание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673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2748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Вывод: актуальность проделанной работы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138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</TotalTime>
  <Words>59</Words>
  <Application>Microsoft Office PowerPoint</Application>
  <PresentationFormat>Экран (4:3)</PresentationFormat>
  <Paragraphs>18</Paragraphs>
  <Slides>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Открытая</vt:lpstr>
      <vt:lpstr>Microsoft Word Picture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3</cp:revision>
  <dcterms:created xsi:type="dcterms:W3CDTF">2018-06-12T08:07:10Z</dcterms:created>
  <dcterms:modified xsi:type="dcterms:W3CDTF">2018-06-12T08:31:09Z</dcterms:modified>
</cp:coreProperties>
</file>