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8D1CA-BA78-44C8-8046-CA11EAE0EFE4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96DC3-771B-46E8-B9B0-74181415935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8D1CA-BA78-44C8-8046-CA11EAE0EFE4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96DC3-771B-46E8-B9B0-7418141593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8D1CA-BA78-44C8-8046-CA11EAE0EFE4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96DC3-771B-46E8-B9B0-7418141593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8D1CA-BA78-44C8-8046-CA11EAE0EFE4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96DC3-771B-46E8-B9B0-7418141593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8D1CA-BA78-44C8-8046-CA11EAE0EFE4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E096DC3-771B-46E8-B9B0-74181415935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8D1CA-BA78-44C8-8046-CA11EAE0EFE4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96DC3-771B-46E8-B9B0-7418141593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8D1CA-BA78-44C8-8046-CA11EAE0EFE4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96DC3-771B-46E8-B9B0-7418141593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8D1CA-BA78-44C8-8046-CA11EAE0EFE4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96DC3-771B-46E8-B9B0-7418141593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8D1CA-BA78-44C8-8046-CA11EAE0EFE4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96DC3-771B-46E8-B9B0-7418141593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8D1CA-BA78-44C8-8046-CA11EAE0EFE4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96DC3-771B-46E8-B9B0-7418141593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8D1CA-BA78-44C8-8046-CA11EAE0EFE4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96DC3-771B-46E8-B9B0-7418141593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98D1CA-BA78-44C8-8046-CA11EAE0EFE4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E096DC3-771B-46E8-B9B0-74181415935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581128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dirty="0"/>
              <a:t>Организация работы с родителями по формированию основ безопасного поведения на дороге у дошкольников.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343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image2.slideserve.com/4258588/slide27-n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785019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6094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image2.slideserve.com/4258588/slide34-n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785019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6094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image2.slideserve.com/4258588/slide35-n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785019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60946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Акции по ПДД</a:t>
            </a:r>
            <a:endParaRPr lang="ru-RU" dirty="0"/>
          </a:p>
        </p:txBody>
      </p:sp>
      <p:pic>
        <p:nvPicPr>
          <p:cNvPr id="4" name="Объект 3" descr="http://www.nios.ru/sites/nios.ru/files/IMG_2435_0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371" y="1600200"/>
            <a:ext cx="7059257" cy="4708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18154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fs.nashaucheba.ru/tw_files2/urls_3/1791/d-1790373/1790373_html_m5967945c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332656"/>
            <a:ext cx="7175280" cy="58745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49926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Педагоги и родители воспитанников проводят совместные акции: « Детское авток...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533" y="1412875"/>
            <a:ext cx="6278033" cy="4708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90849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80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Необходимо познакомить родителей с месторасположением детского сада относительно городских магистралей, улиц и переулков, указать на наиболее опасные места. Важно, чтобы родители, ведя ребенка в детский сад, учили его азбуке улиц и дорог.</a:t>
            </a:r>
          </a:p>
          <a:p>
            <a:r>
              <a:rPr lang="ru-RU" dirty="0"/>
              <a:t>Родители, повторяем должны стать первыми помощниками воспитателя в этом важном деле, от которого зависит жизнь и здоровье детей. Следует подчеркивать, что только совместными усилиями детского сада и семьи можно научить детей соблюдать столь необходимые в их будущей жизни правила дорожного движения.</a:t>
            </a:r>
          </a:p>
          <a:p>
            <a:r>
              <a:rPr lang="ru-RU" dirty="0"/>
              <a:t>Закрепить у детей знание правил дорожного движения поможет совместная работа д/с и семьи. Единые требования воспитателей и родителей обеспечивают у детей образование прочных навыков поведения на улице.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27920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20520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561391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>
            <a:normAutofit fontScale="62500" lnSpcReduction="20000"/>
          </a:bodyPr>
          <a:lstStyle/>
          <a:p>
            <a:r>
              <a:rPr lang="ru-RU" i="1" dirty="0"/>
              <a:t>Мероприятия, проводимые в ДОУ по данной проблеме:</a:t>
            </a:r>
            <a:r>
              <a:rPr lang="ru-RU" dirty="0"/>
              <a:t> 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1.Родительское собрание на тему: «Профилактика дорожно-транспортного травматизма детей дошкольного возраста».</a:t>
            </a:r>
            <a:br>
              <a:rPr lang="ru-RU" dirty="0"/>
            </a:br>
            <a:r>
              <a:rPr lang="ru-RU" dirty="0"/>
              <a:t>2.Консультации для родителей: «Возрастные и психофизиологические особенности поведения дошкольников на дорогах», «Обучение дошкольников правилам дорожного движения, играя». </a:t>
            </a:r>
            <a:br>
              <a:rPr lang="ru-RU" dirty="0"/>
            </a:br>
            <a:r>
              <a:rPr lang="ru-RU" dirty="0"/>
              <a:t>3.Наглядная агитация для родителей: </a:t>
            </a:r>
            <a:r>
              <a:rPr lang="ru-RU" dirty="0" smtClean="0"/>
              <a:t>наглядно-тематический </a:t>
            </a:r>
            <a:r>
              <a:rPr lang="ru-RU" dirty="0"/>
              <a:t>материал «Знай и выполняй ПДД», «Соблюдайте ПДД, а иначе быть беде», папка-передвижка «Как научить ребенка выполнять ПДД» с конкретными рекомендациями. </a:t>
            </a:r>
            <a:br>
              <a:rPr lang="ru-RU" dirty="0"/>
            </a:br>
            <a:r>
              <a:rPr lang="ru-RU" dirty="0"/>
              <a:t>4.Выставка детских рисунков на тему: «Безопасность на дорогах – глазами детей». </a:t>
            </a:r>
            <a:br>
              <a:rPr lang="ru-RU" dirty="0"/>
            </a:br>
            <a:r>
              <a:rPr lang="ru-RU" dirty="0"/>
              <a:t>5.Конкурс семейных работ на тему: «Уважайте светофор». </a:t>
            </a:r>
            <a:br>
              <a:rPr lang="ru-RU" dirty="0"/>
            </a:br>
            <a:r>
              <a:rPr lang="ru-RU" dirty="0"/>
              <a:t>6.Приглашение родителей на открытое занятие по обучению правилам безопасного поведения на тему: «Где можно, а где нельзя играть?» </a:t>
            </a:r>
            <a:br>
              <a:rPr lang="ru-RU" dirty="0"/>
            </a:br>
            <a:r>
              <a:rPr lang="ru-RU" dirty="0"/>
              <a:t>7.Привлечение родителей к подготовке и проведению экскурсий по городу. </a:t>
            </a:r>
            <a:br>
              <a:rPr lang="ru-RU" dirty="0"/>
            </a:br>
            <a:r>
              <a:rPr lang="ru-RU" dirty="0"/>
              <a:t>8.Привлечение родителей к подготовке и проведению развлечений «Путешествие в страну дорожных знаков», «Экскурсия по Изумрудному городу», КВНа по правилам дорожного движения. </a:t>
            </a:r>
            <a:br>
              <a:rPr lang="ru-RU" dirty="0"/>
            </a:br>
            <a:r>
              <a:rPr lang="ru-RU" dirty="0"/>
              <a:t>9.Анкетирование родителей: «Я и мой ребенок на улице». </a:t>
            </a:r>
            <a:br>
              <a:rPr lang="ru-RU" dirty="0"/>
            </a:br>
            <a:r>
              <a:rPr lang="ru-RU" dirty="0"/>
              <a:t>10.Деловая игра для родителей «Знаем ли мы правила безопасного поведения на дорогах?» 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771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>
            <a:normAutofit fontScale="70000" lnSpcReduction="20000"/>
          </a:bodyPr>
          <a:lstStyle/>
          <a:p>
            <a:endParaRPr lang="ru-RU" i="1" dirty="0" smtClean="0"/>
          </a:p>
          <a:p>
            <a:r>
              <a:rPr lang="ru-RU" i="1" dirty="0" smtClean="0"/>
              <a:t>Анкета </a:t>
            </a:r>
            <a:r>
              <a:rPr lang="ru-RU" i="1" dirty="0"/>
              <a:t>для родителей «Я и мой ребенок на улице»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Цель: выявить уровень знаний детей и их родителей по основам безопасности на дорогах, эффективность работы в ДОУ и семье по профилактике детского дорожно-транспортного травматизма. </a:t>
            </a:r>
            <a:br>
              <a:rPr lang="ru-RU" dirty="0"/>
            </a:br>
            <a:r>
              <a:rPr lang="ru-RU" dirty="0"/>
              <a:t>Уважаемые родители! </a:t>
            </a:r>
            <a:br>
              <a:rPr lang="ru-RU" dirty="0"/>
            </a:br>
            <a:r>
              <a:rPr lang="ru-RU" dirty="0"/>
              <a:t>Мы вас просим заполнить нашу анкету. Вам нужно прочитать вопросы и ответить, подчеркнув «да» или «нет». Большое спасибо! </a:t>
            </a:r>
            <a:br>
              <a:rPr lang="ru-RU" dirty="0"/>
            </a:br>
            <a:r>
              <a:rPr lang="ru-RU" dirty="0"/>
              <a:t>1. Знает ли ваш ребенок свой домашний адрес? Да, нет </a:t>
            </a:r>
            <a:br>
              <a:rPr lang="ru-RU" dirty="0"/>
            </a:br>
            <a:r>
              <a:rPr lang="ru-RU" dirty="0"/>
              <a:t>2. Двигаясь с ребенком по улице, всегда ли вы соблюдаете правила дорожного движения? Да, нет </a:t>
            </a:r>
            <a:br>
              <a:rPr lang="ru-RU" dirty="0"/>
            </a:br>
            <a:r>
              <a:rPr lang="ru-RU" dirty="0"/>
              <a:t>3. Когда идете одни по улице, соблюдаете ли вы правила дорожного движения? Да, нет </a:t>
            </a:r>
            <a:br>
              <a:rPr lang="ru-RU" dirty="0"/>
            </a:br>
            <a:r>
              <a:rPr lang="ru-RU" dirty="0"/>
              <a:t>4. Постоянно ли учите ребенка правилам безопасного поведения на улице? Да, нет </a:t>
            </a:r>
            <a:br>
              <a:rPr lang="ru-RU" dirty="0"/>
            </a:br>
            <a:r>
              <a:rPr lang="ru-RU" dirty="0"/>
              <a:t>5. Различает ли ваш ребенок сигналы светофора? Да, нет </a:t>
            </a:r>
            <a:br>
              <a:rPr lang="ru-RU" dirty="0"/>
            </a:br>
            <a:r>
              <a:rPr lang="ru-RU" dirty="0"/>
              <a:t>6. Знает ли ваш ребенок знаки дорожного движения и может ли рассказать, что они обозначают? Да, нет </a:t>
            </a:r>
            <a:br>
              <a:rPr lang="ru-RU" dirty="0"/>
            </a:br>
            <a:r>
              <a:rPr lang="ru-RU" dirty="0"/>
              <a:t>7. Эффективны ли занятия в детском саду по обучению детей правилам безопасного поведения на улице? Да, нет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609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>
            <a:noAutofit/>
          </a:bodyPr>
          <a:lstStyle/>
          <a:p>
            <a:pPr marL="137160" indent="0">
              <a:buNone/>
            </a:pPr>
            <a:endParaRPr lang="ru-RU" sz="1600" i="1" dirty="0"/>
          </a:p>
          <a:p>
            <a:r>
              <a:rPr lang="ru-RU" sz="1600" i="1" dirty="0" smtClean="0"/>
              <a:t>Деловая </a:t>
            </a:r>
            <a:r>
              <a:rPr lang="ru-RU" sz="1600" i="1" dirty="0"/>
              <a:t>игра для родителей «Знаем ли мы правила безопасного поведения на дорогах?»</a:t>
            </a:r>
            <a:r>
              <a:rPr lang="ru-RU" sz="1600" dirty="0"/>
              <a:t> </a:t>
            </a:r>
            <a:br>
              <a:rPr lang="ru-RU" sz="1600" dirty="0"/>
            </a:br>
            <a:r>
              <a:rPr lang="ru-RU" sz="1600" dirty="0"/>
              <a:t>Цель: Пропаганда соблюдения правил дорожного движения в семье. Формирование знаний ПДД и практических навыков поведения на дороге, транспортной культуры дошкольников и их родителей. </a:t>
            </a:r>
            <a:br>
              <a:rPr lang="ru-RU" sz="1600" dirty="0"/>
            </a:br>
            <a:r>
              <a:rPr lang="ru-RU" sz="1600" dirty="0"/>
              <a:t>Участники игры: родители старшей и подготовительной групп. </a:t>
            </a:r>
            <a:br>
              <a:rPr lang="ru-RU" sz="1600" dirty="0"/>
            </a:br>
            <a:r>
              <a:rPr lang="ru-RU" sz="1600" dirty="0"/>
              <a:t>Жюри: Заведующий ДОУ, воспитатели. </a:t>
            </a:r>
            <a:br>
              <a:rPr lang="ru-RU" sz="1600" dirty="0"/>
            </a:br>
            <a:r>
              <a:rPr lang="ru-RU" sz="1600" dirty="0"/>
              <a:t>Ход игры: Ведущий делает сообщение по проблеме дорожной безопасности. </a:t>
            </a:r>
            <a:br>
              <a:rPr lang="ru-RU" sz="1600" dirty="0"/>
            </a:br>
            <a:r>
              <a:rPr lang="ru-RU" sz="1600" dirty="0"/>
              <a:t>«Формирование личности – процесс непростой и от того, что мы, взрослые, заложим в ребенка, зависит его характер, интересы, устремления. </a:t>
            </a:r>
            <a:br>
              <a:rPr lang="ru-RU" sz="1600" dirty="0"/>
            </a:br>
            <a:r>
              <a:rPr lang="ru-RU" sz="1600" dirty="0"/>
              <a:t>Как много ему предстоит узнать и испытать! Вот и стремимся мы передать своему маленькому человечку то, чему научились сами, то, что помогло нам выжить. </a:t>
            </a:r>
            <a:br>
              <a:rPr lang="ru-RU" sz="1600" dirty="0"/>
            </a:br>
            <a:r>
              <a:rPr lang="ru-RU" sz="1600" dirty="0"/>
              <a:t>Наша жизнь – штука сложная и многие родители сталкиваются с горем, страшнее которого уже ничего нет. Когда в ДТП гибнет ребенок – это наша вина, вина взрослых: не научили, не досмотрели, не уберегли! </a:t>
            </a:r>
            <a:br>
              <a:rPr lang="ru-RU" sz="1600" dirty="0"/>
            </a:br>
            <a:r>
              <a:rPr lang="ru-RU" sz="1600" dirty="0"/>
              <a:t>Бесспорно, каждый родитель старается научить свое чадо элементарным правилам безопасности, но детская беспечность и обилие отрицательных примеров зачастую сводят на нет все усилия. Вот и встает перед нами задача – научить правилам дорожного движения так, чтобы наши дети – юные участники дорожного движения осознавали подстерегающие их опасности и могли вовремя предотвратить ДТП. </a:t>
            </a:r>
            <a:br>
              <a:rPr lang="ru-RU" sz="1600" dirty="0"/>
            </a:br>
            <a:r>
              <a:rPr lang="ru-RU" sz="1600" dirty="0"/>
              <a:t>А чтобы научить ребенка, надо самим знать и выполнять правила дорожного движения. Для этого я приглашаю всех родителей принять участие в нашей викторине». </a:t>
            </a:r>
            <a:br>
              <a:rPr lang="ru-RU" sz="1600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91609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Задания </a:t>
            </a:r>
            <a:r>
              <a:rPr lang="ru-RU" dirty="0"/>
              <a:t>и вопросы викторины: </a:t>
            </a:r>
            <a:br>
              <a:rPr lang="ru-RU" dirty="0"/>
            </a:br>
            <a:r>
              <a:rPr lang="ru-RU" dirty="0"/>
              <a:t>(на вопросы а) отвечают родители старшей группы, </a:t>
            </a:r>
            <a:br>
              <a:rPr lang="ru-RU" dirty="0"/>
            </a:br>
            <a:r>
              <a:rPr lang="ru-RU" dirty="0"/>
              <a:t>б) отвечают родители подготовительной группы.) </a:t>
            </a:r>
            <a:br>
              <a:rPr lang="ru-RU" dirty="0"/>
            </a:br>
            <a:r>
              <a:rPr lang="ru-RU" dirty="0"/>
              <a:t>1.а) Назовите определение – часть города или населенного пункта с дорогой, дорожными знаками, домами и учреждениями (улица). </a:t>
            </a:r>
            <a:br>
              <a:rPr lang="ru-RU" dirty="0"/>
            </a:br>
            <a:r>
              <a:rPr lang="ru-RU" dirty="0"/>
              <a:t>б) Обустроенная или приспособленная и используемая для движения транспортных средств полоса земли либо поверхность искусственного сооружения (дорога). </a:t>
            </a:r>
            <a:br>
              <a:rPr lang="ru-RU" dirty="0"/>
            </a:br>
            <a:r>
              <a:rPr lang="ru-RU" dirty="0"/>
              <a:t>2.а) Что такое проезжая часть? </a:t>
            </a:r>
            <a:br>
              <a:rPr lang="ru-RU" dirty="0"/>
            </a:br>
            <a:r>
              <a:rPr lang="ru-RU" dirty="0"/>
              <a:t>б) Что такое тротуар? </a:t>
            </a:r>
            <a:br>
              <a:rPr lang="ru-RU" dirty="0"/>
            </a:br>
            <a:r>
              <a:rPr lang="ru-RU" dirty="0"/>
              <a:t>3.а) Где вы разрешаете играть своему ребенку и почему? </a:t>
            </a:r>
            <a:br>
              <a:rPr lang="ru-RU" dirty="0"/>
            </a:br>
            <a:r>
              <a:rPr lang="ru-RU" dirty="0"/>
              <a:t>б) Как вы переходите дорогу с ребенком и почему? </a:t>
            </a:r>
            <a:br>
              <a:rPr lang="ru-RU" dirty="0"/>
            </a:br>
            <a:r>
              <a:rPr lang="ru-RU" dirty="0"/>
              <a:t>4.а) Где катается ваш ребенок на велосипеде и почему? </a:t>
            </a:r>
            <a:br>
              <a:rPr lang="ru-RU" dirty="0"/>
            </a:br>
            <a:r>
              <a:rPr lang="ru-RU" dirty="0"/>
              <a:t>б) Как перевозите ребенка в автомобиле и почему? </a:t>
            </a:r>
            <a:br>
              <a:rPr lang="ru-RU" dirty="0"/>
            </a:br>
            <a:r>
              <a:rPr lang="ru-RU" dirty="0"/>
              <a:t>5.а) Для чего нужен светофор и что обозначают его сигналы? </a:t>
            </a:r>
            <a:br>
              <a:rPr lang="ru-RU" dirty="0"/>
            </a:br>
            <a:r>
              <a:rPr lang="ru-RU" dirty="0"/>
              <a:t>б) Какие бывают пешеходные переходы и где нужно переходить дорогу, если таковые отсутствуют? </a:t>
            </a:r>
            <a:br>
              <a:rPr lang="ru-RU" dirty="0"/>
            </a:br>
            <a:r>
              <a:rPr lang="ru-RU" dirty="0"/>
              <a:t>6.а) Какие правила поведения в общественном транспорте вы знаете и выполняете? </a:t>
            </a:r>
            <a:br>
              <a:rPr lang="ru-RU" dirty="0"/>
            </a:br>
            <a:r>
              <a:rPr lang="ru-RU" dirty="0"/>
              <a:t>б) Какие правила для пешеходов вы знаете и выполняете? </a:t>
            </a:r>
            <a:br>
              <a:rPr lang="ru-RU" dirty="0"/>
            </a:br>
            <a:r>
              <a:rPr lang="ru-RU" dirty="0"/>
              <a:t>7. А сейчас мы с вами вспомним детство и поиграем в игру «Дорожные знаки»: нужно правильно соединить </a:t>
            </a:r>
            <a:r>
              <a:rPr lang="ru-RU" dirty="0" err="1"/>
              <a:t>пазлы</a:t>
            </a:r>
            <a:r>
              <a:rPr lang="ru-RU" dirty="0"/>
              <a:t> с изображением дорожных знаков и дорожных ситуаций. </a:t>
            </a:r>
            <a:br>
              <a:rPr lang="ru-RU" dirty="0"/>
            </a:br>
            <a:r>
              <a:rPr lang="ru-RU" dirty="0"/>
              <a:t>В конце викторины жюри подводит итоги и делает вывод о необходимости знания и выполнения ПДД самим, а также обучения этому своих детей. </a:t>
            </a:r>
            <a:br>
              <a:rPr lang="ru-RU" dirty="0"/>
            </a:br>
            <a:r>
              <a:rPr lang="ru-RU" dirty="0"/>
              <a:t>Всем родителям вручаются памятки с рекомендациями.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609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>
            <a:normAutofit fontScale="40000" lnSpcReduction="20000"/>
          </a:bodyPr>
          <a:lstStyle/>
          <a:p>
            <a:endParaRPr lang="ru-RU" i="1" dirty="0" smtClean="0"/>
          </a:p>
          <a:p>
            <a:endParaRPr lang="ru-RU" i="1" dirty="0"/>
          </a:p>
          <a:p>
            <a:r>
              <a:rPr lang="ru-RU" sz="3400" i="1" dirty="0" smtClean="0"/>
              <a:t>Советы </a:t>
            </a:r>
            <a:r>
              <a:rPr lang="ru-RU" sz="3400" i="1" dirty="0"/>
              <a:t>родителям дошкольников:</a:t>
            </a:r>
            <a:r>
              <a:rPr lang="ru-RU" sz="3400" dirty="0"/>
              <a:t> </a:t>
            </a:r>
            <a:br>
              <a:rPr lang="ru-RU" sz="3400" dirty="0"/>
            </a:br>
            <a:r>
              <a:rPr lang="ru-RU" sz="3400" dirty="0"/>
              <a:t>Уважаемые мамы и папы! </a:t>
            </a:r>
            <a:br>
              <a:rPr lang="ru-RU" sz="3400" dirty="0"/>
            </a:br>
            <a:r>
              <a:rPr lang="ru-RU" sz="3400" dirty="0"/>
              <a:t>Вот и подрос ваш малыш, стал взрослее, любознательнее, его жизненный опыт обогатился. Но ваш авторитет ничуть не уменьшился. Так что вы остаетесь для него верным помощником в воспитании культурного поведения на улице и в общественном транспорте. Зная индивидуальные черты своего ребенка, продолжайте помогать ему, постигать науку уважения к улице: настойчиво, но не навязчиво, систематически и терпеливо. </a:t>
            </a:r>
            <a:br>
              <a:rPr lang="ru-RU" sz="3400" dirty="0"/>
            </a:br>
            <a:r>
              <a:rPr lang="ru-RU" sz="3400" dirty="0"/>
              <a:t>Воспитывайте у ребенка привычку быть внимательным на улице, осторожным и осмотрительным. </a:t>
            </a:r>
            <a:br>
              <a:rPr lang="ru-RU" sz="3400" dirty="0"/>
            </a:br>
            <a:r>
              <a:rPr lang="ru-RU" sz="3400" dirty="0"/>
              <a:t>На прогулке, по дороге в детский сад и домой закрепляйте знания, полученные ранее, чаще задавайте ему проблемные вопросы, беседуйте с ним, обращайте внимание на свои действия (почему вы остановились перед переходом, почему именно в этом месте и т.д.) </a:t>
            </a:r>
            <a:br>
              <a:rPr lang="ru-RU" sz="3400" dirty="0"/>
            </a:br>
            <a:r>
              <a:rPr lang="ru-RU" sz="3400" dirty="0"/>
              <a:t>Ваш ребенок уже знает и должен строго выполнять определенные правила: </a:t>
            </a:r>
            <a:br>
              <a:rPr lang="ru-RU" sz="3400" dirty="0"/>
            </a:br>
            <a:r>
              <a:rPr lang="ru-RU" sz="3400" dirty="0"/>
              <a:t>- ходить по тротуару следует с правой стороны; </a:t>
            </a:r>
            <a:br>
              <a:rPr lang="ru-RU" sz="3400" dirty="0"/>
            </a:br>
            <a:r>
              <a:rPr lang="ru-RU" sz="3400" dirty="0"/>
              <a:t>- прежде чем перейти дорогу, надо убедиться, что транспорта нет, посмотрев налево и направо, затем можно двигаться, предварительно посмотрев в обе стороны; </a:t>
            </a:r>
            <a:br>
              <a:rPr lang="ru-RU" sz="3400" dirty="0"/>
            </a:br>
            <a:r>
              <a:rPr lang="ru-RU" sz="3400" dirty="0"/>
              <a:t>- переходить дорогу полагается только шагом; </a:t>
            </a:r>
            <a:br>
              <a:rPr lang="ru-RU" sz="3400" dirty="0"/>
            </a:br>
            <a:r>
              <a:rPr lang="ru-RU" sz="3400" dirty="0"/>
              <a:t>- необходимо подчиняться сигналу светофора; </a:t>
            </a:r>
            <a:br>
              <a:rPr lang="ru-RU" sz="3400" dirty="0"/>
            </a:br>
            <a:r>
              <a:rPr lang="ru-RU" sz="3400" dirty="0"/>
              <a:t>- в транспорте нужно вести себя спокойно, разговаривать тихо, держаться за руку взрослого или поручень, чтобы не упасть; </a:t>
            </a:r>
            <a:br>
              <a:rPr lang="ru-RU" sz="3400" dirty="0"/>
            </a:br>
            <a:r>
              <a:rPr lang="ru-RU" sz="3400" dirty="0"/>
              <a:t>- нельзя высовываться из окна автобуса, высовывать руки; </a:t>
            </a:r>
            <a:br>
              <a:rPr lang="ru-RU" sz="3400" dirty="0"/>
            </a:br>
            <a:r>
              <a:rPr lang="ru-RU" sz="3400" dirty="0"/>
              <a:t>- входить в транспорт и выходить из него можно, только когда он стоит; </a:t>
            </a:r>
            <a:br>
              <a:rPr lang="ru-RU" sz="3400" dirty="0"/>
            </a:br>
            <a:r>
              <a:rPr lang="ru-RU" sz="3400" dirty="0"/>
              <a:t>- играть можно только во дворе. </a:t>
            </a:r>
            <a:br>
              <a:rPr lang="ru-RU" sz="3400" dirty="0"/>
            </a:br>
            <a:r>
              <a:rPr lang="ru-RU" sz="3400" dirty="0"/>
              <a:t>Наблюдайте за ситуациями на улице, дороге, во дворе, за пешеходами и транспортом, светофором и обсуждайте увиденное с ребенком. Пусть он по пути домой споет вам песню или расскажет стихотворение, а потом нарисует то, что видел. Почитайте ему подходящее художественное произведение и обязательно побеседуйте о прочитанном. </a:t>
            </a:r>
            <a:br>
              <a:rPr lang="ru-RU" sz="3400" dirty="0"/>
            </a:br>
            <a:r>
              <a:rPr lang="ru-RU" sz="3400" dirty="0"/>
              <a:t>Только ваша культура поведения, строгое выполнение правил движения, терпение и ответственность за жизнь и здоровье ребенка поможет нам вместе воспитать у него навыки и </a:t>
            </a:r>
          </a:p>
          <a:p>
            <a:r>
              <a:rPr lang="ru-RU" sz="3400" dirty="0"/>
              <a:t>привычку безопасного поведения на улице! 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609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image2.slideserve.com/4258588/slide22-n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785019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609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image2.slideserve.com/4258588/slide24-n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785019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609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image2.slideserve.com/4258588/slide26-n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785019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609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277</TotalTime>
  <Words>93</Words>
  <Application>Microsoft Office PowerPoint</Application>
  <PresentationFormat>Экран (4:3)</PresentationFormat>
  <Paragraphs>21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Организация работы с родителями по формированию основ безопасного поведения на дороге у дошкольников. 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Акции по ПДД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работы с родителями по формированию основ безопасного поведения на дороге у дошкольников.</dc:title>
  <dc:creator>см</dc:creator>
  <cp:lastModifiedBy>см</cp:lastModifiedBy>
  <cp:revision>9</cp:revision>
  <dcterms:created xsi:type="dcterms:W3CDTF">2017-10-22T15:00:56Z</dcterms:created>
  <dcterms:modified xsi:type="dcterms:W3CDTF">2017-10-23T20:16:00Z</dcterms:modified>
</cp:coreProperties>
</file>