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4" r:id="rId5"/>
    <p:sldId id="263" r:id="rId6"/>
    <p:sldId id="260" r:id="rId7"/>
    <p:sldId id="259" r:id="rId8"/>
    <p:sldId id="258" r:id="rId9"/>
    <p:sldId id="273" r:id="rId10"/>
    <p:sldId id="265" r:id="rId11"/>
    <p:sldId id="272" r:id="rId12"/>
    <p:sldId id="270" r:id="rId13"/>
    <p:sldId id="266" r:id="rId14"/>
    <p:sldId id="274" r:id="rId15"/>
    <p:sldId id="269" r:id="rId16"/>
    <p:sldId id="267" r:id="rId17"/>
    <p:sldId id="275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8C8-0195-4F33-8422-965E64A43F9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A1AB4-3596-4F7B-8458-498FF919E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8C8-0195-4F33-8422-965E64A43F9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A1AB4-3596-4F7B-8458-498FF919E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8C8-0195-4F33-8422-965E64A43F9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A1AB4-3596-4F7B-8458-498FF919E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8C8-0195-4F33-8422-965E64A43F9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A1AB4-3596-4F7B-8458-498FF919E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8C8-0195-4F33-8422-965E64A43F9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A1AB4-3596-4F7B-8458-498FF919E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8C8-0195-4F33-8422-965E64A43F9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A1AB4-3596-4F7B-8458-498FF919E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8C8-0195-4F33-8422-965E64A43F9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A1AB4-3596-4F7B-8458-498FF919E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8C8-0195-4F33-8422-965E64A43F9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A1AB4-3596-4F7B-8458-498FF919E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8C8-0195-4F33-8422-965E64A43F9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A1AB4-3596-4F7B-8458-498FF919E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8C8-0195-4F33-8422-965E64A43F9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A1AB4-3596-4F7B-8458-498FF919E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68C8-0195-4F33-8422-965E64A43F9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A1AB4-3596-4F7B-8458-498FF919E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668C8-0195-4F33-8422-965E64A43F92}" type="datetimeFigureOut">
              <a:rPr lang="ru-RU" smtClean="0"/>
              <a:pPr/>
              <a:t>01.08.2018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A1AB4-3596-4F7B-8458-498FF919E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86182" y="10001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 бюджетное  дошкольное  образовательное учреждение</a:t>
            </a:r>
          </a:p>
          <a:p>
            <a:pPr algn="ctr">
              <a:spcBef>
                <a:spcPts val="0"/>
              </a:spcBef>
            </a:pPr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«ДЕТСКИЙ САД №62» </a:t>
            </a:r>
            <a:endParaRPr lang="ru-RU" b="1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2285992"/>
            <a:ext cx="487595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«Космические</a:t>
            </a:r>
          </a:p>
          <a:p>
            <a:pPr algn="ctr"/>
            <a:r>
              <a:rPr lang="ru-RU" sz="54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приключения»</a:t>
            </a:r>
            <a:endParaRPr lang="ru-RU" sz="5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4071942"/>
            <a:ext cx="55721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(познавательно-творческий проект </a:t>
            </a:r>
          </a:p>
          <a:p>
            <a:pPr algn="ctr">
              <a:spcBef>
                <a:spcPts val="0"/>
              </a:spcBef>
            </a:pPr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 2-ой младшей группе «Василек»)</a:t>
            </a:r>
            <a:endParaRPr lang="ru-RU" b="1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5072074"/>
            <a:ext cx="3714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Воспитатели:   Попова Л.В.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Никитина Т.С.</a:t>
            </a:r>
            <a:endParaRPr lang="ru-RU" b="1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6072206"/>
            <a:ext cx="3089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Каменск-Уральский, 2016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5123" name="Picture 3" descr="I:\моя новая работа\2 младшая группа\день космонавтики\DSCN58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4286256"/>
            <a:ext cx="2571768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786050" y="1357298"/>
            <a:ext cx="23574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b="1" i="1" dirty="0"/>
          </a:p>
        </p:txBody>
      </p:sp>
      <p:pic>
        <p:nvPicPr>
          <p:cNvPr id="5124" name="Picture 4" descr="I:\моя новая работа\2 младшая группа\день космонавтики\DSCN59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28926" y="1928802"/>
            <a:ext cx="2357422" cy="1768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5" name="Picture 5" descr="I:\моя новая работа\2 младшая группа\IMG_20160405_09244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43042" y="4357694"/>
            <a:ext cx="2762225" cy="1657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 descr="I:\моя новая работа\2 младшая группа\день космонавтики\DSCN581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15074" y="1571612"/>
            <a:ext cx="2071702" cy="1942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286512" y="3643314"/>
            <a:ext cx="20002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«Космонавты»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00364" y="3786190"/>
            <a:ext cx="20002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 полету готовы»</a:t>
            </a:r>
            <a:endParaRPr lang="ru-RU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6146" name="Picture 2" descr="I:\моя новая работа\2 младшая группа\день космонавтики\DSCN58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3429000"/>
            <a:ext cx="2643206" cy="2202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 descr="I:\моя новая работа\2 младшая группа\день космонавтики\DSCN584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16" y="4286256"/>
            <a:ext cx="2000264" cy="2207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I:\моя новая работа\2 младшая группа\день космонавтики\DSCN592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57950" y="642918"/>
            <a:ext cx="2118497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9" name="Picture 5" descr="I:\моя новая работа\2 младшая группа\день космонавтики\DSCN583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85786" y="3714752"/>
            <a:ext cx="2078218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571472" y="5857892"/>
            <a:ext cx="2430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Движение планеты Земля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вокруг Солнца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928926" y="3357562"/>
            <a:ext cx="2571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Космический полет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(знакомство со 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свойствами магнита)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000760" y="5715016"/>
            <a:ext cx="24203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Чей космонавт раньше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доберется до ракеты?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357950" y="2928934"/>
            <a:ext cx="19231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Прокладываем курс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28860" y="1571612"/>
            <a:ext cx="39290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– экспериментирование: </a:t>
            </a:r>
          </a:p>
          <a:p>
            <a:pPr algn="ctr"/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«Космические приключения»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4" name="Picture 2" descr="I:\моя новая работа\2 младшая группа\день космонавтики\DSCN57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10090" y="958976"/>
            <a:ext cx="2590968" cy="2041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428860" y="1285860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– экспериментирование «Ракеты. На старт»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3143248"/>
            <a:ext cx="30718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ракеты</a:t>
            </a:r>
            <a:endParaRPr lang="ru-RU" sz="1600" dirty="0"/>
          </a:p>
        </p:txBody>
      </p:sp>
      <p:pic>
        <p:nvPicPr>
          <p:cNvPr id="4099" name="Picture 3" descr="I:\моя новая работа\2 младшая группа\день космонавтики\DSCN578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28926" y="2000240"/>
            <a:ext cx="2623203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428860" y="3929066"/>
            <a:ext cx="29739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Подготовка двигателя к запуску</a:t>
            </a:r>
            <a:endParaRPr lang="ru-RU" sz="1600" dirty="0"/>
          </a:p>
        </p:txBody>
      </p:sp>
      <p:pic>
        <p:nvPicPr>
          <p:cNvPr id="4100" name="Picture 4" descr="I:\моя новая работа\2 младшая группа\день космонавтики\DSCN579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29322" y="3804048"/>
            <a:ext cx="2643174" cy="1982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5" descr="I:\моя новая работа\2 младшая группа\день космонавтики\DSCN578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28926" y="4500570"/>
            <a:ext cx="2571768" cy="1857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7215206" y="5857892"/>
            <a:ext cx="13005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Запуск ракет</a:t>
            </a:r>
            <a:endParaRPr lang="ru-RU" sz="1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5143512"/>
            <a:ext cx="15479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Чья ракета 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улетит дальше?</a:t>
            </a:r>
            <a:endParaRPr lang="ru-RU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075" name="Picture 3" descr="I:\моя новая работа\2 младшая группа\день космонавтики\DSCN57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43636" y="1142984"/>
            <a:ext cx="2571736" cy="1928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858016" y="3214686"/>
            <a:ext cx="13003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«Лабиринт»</a:t>
            </a:r>
            <a:endParaRPr lang="ru-RU" sz="1600" dirty="0"/>
          </a:p>
        </p:txBody>
      </p:sp>
      <p:pic>
        <p:nvPicPr>
          <p:cNvPr id="3078" name="Picture 6" descr="I:\моя новая работа\2 младшая группа\день космонавтики\DSCN61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0364" y="1714488"/>
            <a:ext cx="2000232" cy="1894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0" name="Picture 8" descr="I:\моя новая работа\2 младшая группа\день космонавтики\DSCN618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5008" y="3929066"/>
            <a:ext cx="2571735" cy="200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3500430" y="1000108"/>
            <a:ext cx="2455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 игры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357950" y="6072206"/>
            <a:ext cx="12378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«Чья тень?»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143240" y="3714752"/>
            <a:ext cx="17518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«Собери рисунок 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палочек»</a:t>
            </a:r>
          </a:p>
        </p:txBody>
      </p:sp>
      <p:pic>
        <p:nvPicPr>
          <p:cNvPr id="3081" name="Picture 9" descr="I:\моя новая работа\2 младшая группа\день космонавтики\DSCN590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488" y="4357694"/>
            <a:ext cx="2000264" cy="2028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1214414" y="5000636"/>
            <a:ext cx="18573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Разрезные картинки</a:t>
            </a:r>
            <a:endParaRPr lang="ru-RU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9219" name="Picture 3" descr="I:\моя новая работа\2 младшая группа\день космонавтики\DSCN60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05478" y="1285860"/>
            <a:ext cx="2571768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0" name="Picture 4" descr="I:\моя новая работа\2 младшая группа\день космонавтики\DSCN616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4286256"/>
            <a:ext cx="2571767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857884" y="3500438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«Звездолёты»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(конструирование по теме) </a:t>
            </a:r>
            <a:endParaRPr lang="ru-RU" sz="1600" dirty="0"/>
          </a:p>
        </p:txBody>
      </p:sp>
      <p:pic>
        <p:nvPicPr>
          <p:cNvPr id="8" name="Picture 5" descr="I:\моя новая работа\2 младшая группа\день космонавтики\DSCN60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57290" y="4357694"/>
            <a:ext cx="2597745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I:\моя новая работа\2 младшая группа\день космонавтики\DSCN603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14678" y="1357298"/>
            <a:ext cx="1857388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928926" y="3500438"/>
            <a:ext cx="2357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«Ракета»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(кубики Никитина)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000496" y="4857760"/>
            <a:ext cx="13573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«Ракета»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(блоки</a:t>
            </a:r>
          </a:p>
          <a:p>
            <a:pPr algn="ctr"/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050" name="Picture 2" descr="I:\моя новая работа\2 младшая группа\день космонавтики\DSCN57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1214422"/>
            <a:ext cx="1857388" cy="2476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318354" y="3857628"/>
            <a:ext cx="20714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Конструирование из 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бросового материала 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«Космонавт»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3500438"/>
            <a:ext cx="25002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Коллективная работа 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«Инопланетяне»</a:t>
            </a:r>
            <a:endParaRPr lang="ru-RU" sz="1600" dirty="0"/>
          </a:p>
        </p:txBody>
      </p:sp>
      <p:pic>
        <p:nvPicPr>
          <p:cNvPr id="8" name="Picture 2" descr="I:\моя новая работа\2 младшая группа\день космонавтики\DSCN57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1142984"/>
            <a:ext cx="2357454" cy="2309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I:\моя новая работа\2 младшая группа\день космонавтики\DSCN575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0430" y="4357694"/>
            <a:ext cx="2714612" cy="2035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000100" y="4929198"/>
            <a:ext cx="2571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Конструирование из 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бросового материала 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«Летающая тарелка»</a:t>
            </a:r>
            <a:endParaRPr lang="ru-RU" sz="1600" dirty="0"/>
          </a:p>
        </p:txBody>
      </p:sp>
      <p:pic>
        <p:nvPicPr>
          <p:cNvPr id="2052" name="Picture 4" descr="I:\моя новая работа\2 младшая группа\день космонавтики\DSCN597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6767942" y="5019272"/>
            <a:ext cx="1537470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I:\моя новая работа\2 младшая группа\день космонавтики\DSC072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1357298"/>
            <a:ext cx="2666986" cy="200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I:\моя новая работа\2 младшая группа\день космонавтики\DSC0728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70" y="4071942"/>
            <a:ext cx="2786050" cy="2089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I:\моя новая работа\2 младшая группа\день космонавтики\DSC073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43570" y="1571612"/>
            <a:ext cx="2714644" cy="2066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I:\моя новая работа\2 младшая группа\день космонавтики\DSC0728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00232" y="3714752"/>
            <a:ext cx="3038497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928794" y="6072206"/>
            <a:ext cx="364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Развлечение «Мы - космонавты»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8195" name="Picture 3" descr="I:\моя новая работа\2 младшая группа\день космонавтики\DSCN59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3661173"/>
            <a:ext cx="3786214" cy="2839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6" name="Picture 2" descr="I:\моя новая работа\2 младшая группа\день космонавтики\DSCN59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1785926"/>
            <a:ext cx="1571636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7" name="Picture 3" descr="I:\моя новая работа\2 младшая группа\день космонавтики\DSCN597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6512" y="3000372"/>
            <a:ext cx="2248037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8" name="Picture 4" descr="I:\моя новая работа\2 младшая группа\день космонавтики\DSCN597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86512" y="1000108"/>
            <a:ext cx="2232101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9" name="Picture 5" descr="I:\моя новая работа\2 младшая группа\день космонавтики\DSCN597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86512" y="4857759"/>
            <a:ext cx="2286016" cy="1696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143108" y="1500174"/>
            <a:ext cx="22860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Выставка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детско-родительского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творчества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«Космос»</a:t>
            </a:r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928670"/>
            <a:ext cx="2880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этап – заключительный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1571612"/>
            <a:ext cx="65722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результате работы над проектом дети: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1.Узнали о космосе: планета вращается вокруг солнца, времена года меняются в зависимости от расположения планеты по отношению к солнцу, о первом космонавте, о празднике День космонавтики.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2.Учились проявлять инициативу: выбор деятельности (рассматривание иллюстрация, дидактические игры, подвижные игры), выбор цветовой гаммы в творческих заданиях.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Учились составлять небольшие рассказы по картинке (3-4 предложения).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4.Учились изготавливать ракеты из различных материалов.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5.Учились рассматривать иллюстрации и отвечать на вопросы.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Дети, родители и воспитатели получили  положительные эмоции от проделанной работы.</a:t>
            </a:r>
          </a:p>
          <a:p>
            <a:pPr marL="342900" indent="-34290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57422" y="1357298"/>
            <a:ext cx="64294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проблемы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4-го года жизни, в силу своего слишком маленького жизненного опыта,</a:t>
            </a:r>
            <a:r>
              <a:rPr lang="ru-RU" dirty="0"/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имеют знаний и представлений о космосе, первом человеке, полетевшем в космос, о существовании праздника в России –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Космонавтики. Не  могут ответить на интересующие их вопросы.  Они очень любознательны и хотят все знать,  поэтому мы решили проводить углубленную работу по ознакомлению детей с космосом через познавательно-творческую деятельность.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3929066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познавательно-творческий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4286256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Срок реализации проекта: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краткосрочный (с 04 апреля по 12 апреля 2016 г.)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4714884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2-ой младшей группы «Василек», родители и воспитатели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5429264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Описание предметно-развивающего пространства: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Групповое помещение 2-ой младшей группы и приемная;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Музыкальный зал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14612" y="857232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у детей 3-4 лет элементарных представлений о космосе, космонавтах.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1428736"/>
            <a:ext cx="1087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1643050"/>
            <a:ext cx="621510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отношению к детям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Расширять знания детей о космосе, планетах, Солнце, Луне, звездах, космических ракетах, космонавтах;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Развивать диалогическую форму речи, вовлекать детей в разговор во время рассматривания картин (слушать и понимать заданный вопрос, понятно отвечать на него);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Формировать умения передавать свои впечатления в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художественно-эстетической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деятельности: рисовании, лепке, аппликации,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конструировании;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Развивать познавательный интерес, любознательность,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воображение;</a:t>
            </a:r>
          </a:p>
          <a:p>
            <a:pPr lvl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5) Создание условий для развития детской инициативы и самостоятельности.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1500230" y="450057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5214950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отношению к родителям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AutoNum type="arabicParenR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установление партнерских  отношений   с семьей каждого воспитанника, привлечение родителей к участию в проекте;</a:t>
            </a:r>
          </a:p>
          <a:p>
            <a:pPr marL="342900" indent="-342900">
              <a:buAutoNum type="arabicParenR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атмосферы общности  интересов педагогов, детей и родителей.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143372" y="785794"/>
            <a:ext cx="3410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над проектом с детьми: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071546"/>
            <a:ext cx="7786742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-Игра-экспериментирование с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лэпбуком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«Космическое путешествие»: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магнитная ракета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(знакомство со свойствами магнита),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соревнования космонавтов «Кто быстрее доберется до ракеты»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(закрепление понятий «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длинный-короткий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«быстрее –медленнее», 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установление взаимосвязи: космонавт на короткой веревочке доберется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до ракеты быстрее, чем космонавт на длинной),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6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наша планета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(знакомство с первыми научными знаниями: Земля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вращается вокруг Солнца; когда планета подлетает близко к солнцу,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наступает лето, а когда отлетает от него, наступает зима),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Экспериментирование «Ракеты. На старт».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Коммуникативная деятельность: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беседы,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-рассматривание картинок и иллюстраций.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Игровая деятельность:</a:t>
            </a:r>
          </a:p>
          <a:p>
            <a:pPr marR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 игры: «Чья тень?», «Лабиринт», «Помоги ракете добраться до планеты», «Разрезные картинки: космос», кубики Никитина «Ракета», блоки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«Ракета», «Сложи рисунок из палочек»,</a:t>
            </a:r>
          </a:p>
          <a:p>
            <a:pPr marR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игры: «Космонавты», «К полету  готовы»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Продуктивная деятельность: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раскрашивание контурных изображений,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лепка «Ракеты»,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Аппликация «Летающая тарелка», коллективные работы по данной теме</a:t>
            </a: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00496" y="857232"/>
            <a:ext cx="4028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над проектом с родителями: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1142984"/>
            <a:ext cx="57864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обсуждение темы проекта;</a:t>
            </a:r>
          </a:p>
          <a:p>
            <a:pPr fontAlgn="base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привлечение родителей к организации и реализации проекта, оформление выставки поделок «Космос».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2000240"/>
            <a:ext cx="3137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2285992"/>
            <a:ext cx="62150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У детей формируются элементарные представления о космосе: мы живем на планете Земля, она вращается вокруг солнца, смена времен года зависит от того, как далеко планета от солнца.</a:t>
            </a: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Дети составляют небольшие (из 3-4 предложений рассказы по картинкам).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Дети знакомятся с названиями летательных космических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аппаратов (ракета,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шатл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), названиями планет солнечной системы,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со свойствами магнита.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У детей формируется диалогическая форма речи.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Все участники проекта (дети,  воспитатели, родители)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получат положительные эмоции от проделанной  работы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и полученных результатов.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5357826"/>
            <a:ext cx="2059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Продукт проекта: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5643578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Оформление выставки детско-родительского творчества «Космос»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коллективных работ «Космическое путешествие» для оформления лестничных пролетов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Развлечение «Мы космонавты»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928670"/>
            <a:ext cx="707236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проекта: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этап – подготовительный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(с 04 по 05 апреля):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1.Создание условий для реализации проекта «Космические приключения»;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2. Изучение методических пособий    и литературы по теме;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3. Подбор дидактических игр, иллюстраций по теме;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4. Обсуждение с родителями на тему: «Конкурс детско-родительского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творчества «Космос»»;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5. Составление перспективного плана  мероприятий.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3500438"/>
            <a:ext cx="72866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этап – основной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 05 по 11 апреля):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Игры-экспериментирования с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лэпбуком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Рассматривание картин, иллюстраций;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Беседы;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Чтение художественной литературы;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Дидактические игры;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Подвижные игры;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Художественное творчество (лепка, аппликация, рисование);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8.Участие родителей в конкурсе  «Космос»;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9.Развлечение «Мы  - космонавты» ;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10.Музыкально-ритмические движения.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71736" y="1500174"/>
            <a:ext cx="6286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3 этап – заключительный 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 11 по 12 апреля):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1.Анализ и обобщение результатов, полученных в процессе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реализации  проекта.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2.Выставка детских рисунков, поделок из пластилина,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935163" algn="l"/>
              </a:tabLst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связанных с тематикой  проекта.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307181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 проекта: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этап – подготовительный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3929066"/>
            <a:ext cx="66437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Для организации работы над проектом «Космические приключения» подобрали игры и художественную литературу: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стихи, короткие рассказы про космос в соответствии с возрастными особенностями детей. Методические разработки по организации детского экспериментирования. Обсудили с родителями участие в проекте  и распределили задания.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43306" y="928670"/>
            <a:ext cx="23100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этап – основной </a:t>
            </a:r>
          </a:p>
        </p:txBody>
      </p:sp>
      <p:pic>
        <p:nvPicPr>
          <p:cNvPr id="7" name="Picture 2" descr="I:\моя новая работа\2 младшая группа\день космонавтики\DSCN60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642918"/>
            <a:ext cx="1758474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4" name="Picture 4" descr="I:\моя новая работа\2 младшая группа\день космонавтики\DSCN59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3857628"/>
            <a:ext cx="285752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5" name="Picture 5" descr="I:\моя новая работа\2 младшая группа\день космонавтики\DSCN575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00101" y="4429132"/>
            <a:ext cx="2571768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7" name="Picture 7" descr="I:\моя новая работа\2 младшая группа\день космонавтики\DSCN587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71802" y="1500174"/>
            <a:ext cx="2571768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2428860" y="3500438"/>
            <a:ext cx="35004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Просмотр познавательной передачи 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«Детям о космосе»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3000372"/>
            <a:ext cx="17859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 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иллюстраций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4857760"/>
            <a:ext cx="15001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Беседа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«Первый космонавт»</a:t>
            </a:r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500694" y="5929330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Составление небольших рассказов по картинке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81/35979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7170" name="Picture 2" descr="I:\моя новая работа\2 младшая группа\день космонавтики\DSCN59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1000108"/>
            <a:ext cx="2857519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I:\моя новая работа\2 младшая группа\день космонавтики\DSCN60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8" y="4143380"/>
            <a:ext cx="2857519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I:\моя новая работа\2 младшая группа\день космонавтики\DSCN619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57356" y="3786190"/>
            <a:ext cx="2857520" cy="2069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2" name="Picture 4" descr="I:\моя новая работа\2 младшая группа\день космонавтики\DSCN595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43240" y="1500174"/>
            <a:ext cx="1866420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6143636" y="3357562"/>
            <a:ext cx="2020618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«Летающая тарелка»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(аппликация)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3286124"/>
            <a:ext cx="16970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«Ракета» (лепка) 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5929330"/>
            <a:ext cx="38694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«Космос» </a:t>
            </a: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(раскрашивание контурных изображений)</a:t>
            </a:r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1100</Words>
  <Application>Microsoft Office PowerPoint</Application>
  <PresentationFormat>Экран (4:3)</PresentationFormat>
  <Paragraphs>166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31</cp:revision>
  <dcterms:created xsi:type="dcterms:W3CDTF">2016-04-19T18:39:39Z</dcterms:created>
  <dcterms:modified xsi:type="dcterms:W3CDTF">2018-08-01T16:46:45Z</dcterms:modified>
</cp:coreProperties>
</file>