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9" r:id="rId4"/>
    <p:sldId id="268" r:id="rId5"/>
    <p:sldId id="260" r:id="rId6"/>
    <p:sldId id="261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479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59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655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90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66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75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369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50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472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61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43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91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54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93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500166" y="857232"/>
            <a:ext cx="7329494" cy="175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Исследовательский проект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«Выращивание лука в домашних условиях»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60032" y="3068960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Работу  выполнила: </a:t>
            </a:r>
          </a:p>
          <a:p>
            <a:r>
              <a:rPr lang="ru-RU" sz="2400" b="1" dirty="0" smtClean="0"/>
              <a:t>Герасимова Вера</a:t>
            </a:r>
          </a:p>
          <a:p>
            <a:r>
              <a:rPr lang="ru-RU" sz="2400" b="1" dirty="0" smtClean="0"/>
              <a:t>Ученица 5 «А» класса МОАУ СОШ № 15</a:t>
            </a:r>
          </a:p>
          <a:p>
            <a:r>
              <a:rPr lang="ru-RU" sz="2400" b="1" dirty="0" smtClean="0"/>
              <a:t>Руководитель: </a:t>
            </a:r>
            <a:r>
              <a:rPr lang="ru-RU" sz="2400" b="1" dirty="0" err="1" smtClean="0"/>
              <a:t>Тузова</a:t>
            </a:r>
            <a:r>
              <a:rPr lang="ru-RU" sz="2400" b="1" dirty="0" smtClean="0"/>
              <a:t> Е.П.</a:t>
            </a:r>
          </a:p>
          <a:p>
            <a:r>
              <a:rPr lang="ru-RU" sz="2400" b="1" dirty="0" smtClean="0"/>
              <a:t>Учитель биологии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18623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ЦЕЛЬ:</a:t>
            </a:r>
            <a:endParaRPr lang="ru-RU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Изучить условия, которые влияют на рост луковицы в домашних условиях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852936"/>
            <a:ext cx="2952328" cy="3739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2302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latin typeface="+mn-lt"/>
              </a:rPr>
              <a:t>Гипотеза:</a:t>
            </a:r>
            <a:endParaRPr lang="ru-RU" b="1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Можно ли   вырастить лук в домашних условиях.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93133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latin typeface="+mn-lt"/>
              </a:rPr>
              <a:t>Актуальность</a:t>
            </a:r>
            <a:endParaRPr lang="ru-RU" b="1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772" y="1600200"/>
            <a:ext cx="8304028" cy="4779335"/>
          </a:xfrm>
        </p:spPr>
        <p:txBody>
          <a:bodyPr/>
          <a:lstStyle/>
          <a:p>
            <a:r>
              <a:rPr lang="ru-RU" dirty="0"/>
              <a:t>Современный человек плохо питается, фруктов и овощей ест немного , поэтому получает мало витаминов, он мало двигается и начинает часто болеть. Витамины в аптеке дороги и не все могут их купить. Вырастив зелень лука в комнатных условиях, можно получить не только бесплатные витамины, но и эстетическое удовлетворение</a:t>
            </a:r>
          </a:p>
        </p:txBody>
      </p:sp>
    </p:spTree>
    <p:extLst>
      <p:ext uri="{BB962C8B-B14F-4D97-AF65-F5344CB8AC3E}">
        <p14:creationId xmlns:p14="http://schemas.microsoft.com/office/powerpoint/2010/main" val="795422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Семейство Луковых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Существует более 650 видов лука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653136"/>
            <a:ext cx="2095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Лук-</a:t>
            </a:r>
            <a:r>
              <a:rPr lang="ru-RU" sz="3200" dirty="0" err="1" smtClean="0"/>
              <a:t>батун</a:t>
            </a:r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3" y="2132856"/>
            <a:ext cx="2427917" cy="209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00193" y="465313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Лук-порей</a:t>
            </a:r>
            <a:endParaRPr lang="ru-RU" sz="3200" dirty="0"/>
          </a:p>
        </p:txBody>
      </p:sp>
      <p:pic>
        <p:nvPicPr>
          <p:cNvPr id="2054" name="Picture 6" descr="http://krprofix.ru/prefix/4615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648" y="2132856"/>
            <a:ext cx="2069235" cy="209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9872" y="4509120"/>
            <a:ext cx="2392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Репчатый лук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4917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897172"/>
            <a:ext cx="3682380" cy="263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3" y="3645024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Многоярусный лук</a:t>
            </a:r>
            <a:endParaRPr lang="ru-RU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41304"/>
            <a:ext cx="3559578" cy="474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4049" y="908720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Лук душистый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9300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МОЁ ИССЛЕДОВАНИЕ: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2924944"/>
            <a:ext cx="4762872" cy="33302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Во 2-ой насыпала земли и полила водой и тоже поставила на солнечный подоконник.</a:t>
            </a:r>
          </a:p>
          <a:p>
            <a:r>
              <a:rPr lang="ru-RU" dirty="0"/>
              <a:t>В 3-й налила воды и поставила в затемнённое место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5" name="Picture 3" descr="C:\Documents and Settings\Admin\Рабочий стол\IMG_34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353201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3568" y="1508103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В 1-й   налила воды </a:t>
            </a:r>
            <a:r>
              <a:rPr lang="ru-RU" sz="3200" dirty="0" smtClean="0"/>
              <a:t>и</a:t>
            </a:r>
            <a:endParaRPr lang="en-US" sz="3200" dirty="0" smtClean="0"/>
          </a:p>
          <a:p>
            <a:r>
              <a:rPr lang="ru-RU" sz="3200" dirty="0" smtClean="0"/>
              <a:t> поставила </a:t>
            </a:r>
            <a:r>
              <a:rPr lang="ru-RU" sz="3200" dirty="0"/>
              <a:t>на солнечный подоконник.</a:t>
            </a:r>
          </a:p>
        </p:txBody>
      </p:sp>
    </p:spTree>
    <p:extLst>
      <p:ext uri="{BB962C8B-B14F-4D97-AF65-F5344CB8AC3E}">
        <p14:creationId xmlns:p14="http://schemas.microsoft.com/office/powerpoint/2010/main" val="2938472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smtClean="0">
                <a:latin typeface="+mn-lt"/>
              </a:rPr>
              <a:t>РЕЗУЛЬТАТЫ  </a:t>
            </a:r>
            <a:r>
              <a:rPr lang="ru-RU" sz="3600" b="1" smtClean="0">
                <a:solidFill>
                  <a:prstClr val="black"/>
                </a:solidFill>
                <a:latin typeface="+mn-lt"/>
              </a:rPr>
              <a:t>ИССЛЕДОВАНИЯ</a:t>
            </a:r>
            <a:r>
              <a:rPr lang="ru-RU" sz="3600" b="1" dirty="0" smtClean="0">
                <a:solidFill>
                  <a:prstClr val="black"/>
                </a:solidFill>
                <a:latin typeface="+mn-lt"/>
              </a:rPr>
              <a:t>:</a:t>
            </a:r>
            <a:r>
              <a:rPr lang="ru-RU" sz="3600" b="1" dirty="0" smtClean="0">
                <a:latin typeface="+mn-lt"/>
              </a:rPr>
              <a:t> </a:t>
            </a:r>
            <a:endParaRPr lang="ru-RU" sz="3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Прошло </a:t>
            </a:r>
            <a:r>
              <a:rPr lang="en-US" smtClean="0"/>
              <a:t>2</a:t>
            </a:r>
            <a:r>
              <a:rPr lang="ru-RU" smtClean="0"/>
              <a:t> </a:t>
            </a:r>
            <a:r>
              <a:rPr lang="ru-RU" dirty="0" smtClean="0"/>
              <a:t>недели.</a:t>
            </a:r>
            <a:endParaRPr lang="ru-RU" dirty="0"/>
          </a:p>
        </p:txBody>
      </p:sp>
      <p:pic>
        <p:nvPicPr>
          <p:cNvPr id="1027" name="Picture 3" descr="C:\Documents and Settings\Admin\Рабочий стол\IMG_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132856"/>
            <a:ext cx="5812038" cy="435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419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+mn-lt"/>
              </a:rPr>
              <a:t>Вывод: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1600201"/>
            <a:ext cx="4258816" cy="38450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Таким образом, для                                                             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выращивания лука в         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комнатных условиях  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необходимы: вода, свет,  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</a:t>
            </a:r>
            <a:r>
              <a:rPr lang="ru-RU" dirty="0" smtClean="0"/>
              <a:t>тепло.</a:t>
            </a:r>
            <a:endParaRPr lang="ru-RU" dirty="0"/>
          </a:p>
        </p:txBody>
      </p:sp>
      <p:pic>
        <p:nvPicPr>
          <p:cNvPr id="2050" name="Picture 2" descr="C:\Documents and Settings\Admin\Рабочий стол\IMG_35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41679"/>
            <a:ext cx="393617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396648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191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Презентация PowerPoint</vt:lpstr>
      <vt:lpstr>ЦЕЛЬ:</vt:lpstr>
      <vt:lpstr>Гипотеза:</vt:lpstr>
      <vt:lpstr>Актуальность</vt:lpstr>
      <vt:lpstr>Семейство Луковых</vt:lpstr>
      <vt:lpstr>Презентация PowerPoint</vt:lpstr>
      <vt:lpstr>МОЁ ИССЛЕДОВАНИЕ:</vt:lpstr>
      <vt:lpstr>РЕЗУЛЬТАТЫ  ИССЛЕДОВАНИЯ: 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Каришка</dc:creator>
  <cp:lastModifiedBy>Admin</cp:lastModifiedBy>
  <cp:revision>22</cp:revision>
  <dcterms:created xsi:type="dcterms:W3CDTF">2017-04-12T05:29:11Z</dcterms:created>
  <dcterms:modified xsi:type="dcterms:W3CDTF">2018-08-01T08:13:29Z</dcterms:modified>
</cp:coreProperties>
</file>