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20713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      Загадки  про  этикет</a:t>
            </a:r>
            <a:endParaRPr lang="ru-RU" sz="7200" b="1" dirty="0">
              <a:solidFill>
                <a:srgbClr val="FF0000"/>
              </a:solidFill>
              <a:latin typeface="Gabriola" panose="04040605051002020D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92530"/>
            <a:ext cx="3816424" cy="3728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5722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4462"/>
            <a:ext cx="4859585" cy="6104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268760"/>
            <a:ext cx="26543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1211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ovacia72.ru/d/383128/d/ins-u1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78" t="6351" r="8309" b="18228"/>
          <a:stretch/>
        </p:blipFill>
        <p:spPr bwMode="auto">
          <a:xfrm>
            <a:off x="251698" y="377202"/>
            <a:ext cx="5565158" cy="449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35988" y="705489"/>
            <a:ext cx="37225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Зазеленеет даже пень,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услышит….</a:t>
            </a:r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18950" y="2924944"/>
            <a:ext cx="3156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«Добрый день!»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70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0" y="764704"/>
            <a:ext cx="4485327" cy="4652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29787" y="1108814"/>
            <a:ext cx="439248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виноваты, </a:t>
            </a: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Сказать </a:t>
            </a:r>
            <a:r>
              <a:rPr lang="ru-RU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спешите:</a:t>
            </a:r>
            <a:endParaRPr lang="ru-RU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«Прошу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вас, пожалуйста-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652120" y="3645024"/>
            <a:ext cx="2525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ИЗВИНИТЕ!»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00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eti1.ru/wp-content/uploads/2017/02/1453404095_0_5144f_fa621ff5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3" y="692696"/>
            <a:ext cx="503642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2247" y="1484784"/>
            <a:ext cx="355437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больше </a:t>
            </a:r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 силах,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Скажем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маме мы …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858902" y="3193812"/>
            <a:ext cx="202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«Спасибо!»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308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1.infourok.ru/uploads/ex/03c6/00002ad5-32abb0dd/hello_html_7914f3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717" y="1052736"/>
            <a:ext cx="457697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5778" y="4509120"/>
            <a:ext cx="1296144" cy="84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9416" y="1323284"/>
            <a:ext cx="392392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Даша и Егорка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пиццы </a:t>
            </a:r>
            <a:endParaRPr lang="ru-RU" sz="28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Трут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терке.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Просят 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мышки из норы</a:t>
            </a:r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«Дайте!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Будьте..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59984" y="4128086"/>
            <a:ext cx="2181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добры!»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25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adionetplus.ru/uploads/posts/2012-02/1328596075_4f89edd395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404664"/>
            <a:ext cx="3096344" cy="564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1563740"/>
            <a:ext cx="293452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чихнул.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лишних слов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желаем: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39820" y="3501008"/>
            <a:ext cx="2572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«Будь здоров!»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64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st2.depositphotos.com/1967477/5333/v/950/depositphotos_53338409-stock-illustration-cute-children-waving-h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568568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07557" y="1888961"/>
            <a:ext cx="276928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друг другу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прощанье,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мы скажем:</a:t>
            </a:r>
            <a:endParaRPr lang="ru-RU" sz="28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3187" y="3501008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 свиданья!»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291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855/000720bc-2de05604/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25038" y="1988840"/>
            <a:ext cx="5403273" cy="424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9624" y="620688"/>
            <a:ext cx="756970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abriola" panose="04040605051002020D02" pitchFamily="82" charset="0"/>
              </a:rPr>
              <a:t>Спасибо за внимание!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514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81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Загадки  про  этикет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Загадки  про  этикет</dc:title>
  <dc:creator>Пользователь</dc:creator>
  <cp:lastModifiedBy>Маричева</cp:lastModifiedBy>
  <cp:revision>10</cp:revision>
  <dcterms:created xsi:type="dcterms:W3CDTF">2017-10-31T19:31:02Z</dcterms:created>
  <dcterms:modified xsi:type="dcterms:W3CDTF">2018-02-09T04:52:13Z</dcterms:modified>
</cp:coreProperties>
</file>