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2" r:id="rId1"/>
  </p:sldMasterIdLst>
  <p:sldIdLst>
    <p:sldId id="256" r:id="rId2"/>
    <p:sldId id="276" r:id="rId3"/>
    <p:sldId id="259" r:id="rId4"/>
    <p:sldId id="270" r:id="rId5"/>
    <p:sldId id="263" r:id="rId6"/>
    <p:sldId id="262" r:id="rId7"/>
    <p:sldId id="265" r:id="rId8"/>
    <p:sldId id="264" r:id="rId9"/>
    <p:sldId id="268" r:id="rId10"/>
    <p:sldId id="266" r:id="rId11"/>
    <p:sldId id="275" r:id="rId12"/>
    <p:sldId id="27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3781" autoAdjust="0"/>
  </p:normalViewPr>
  <p:slideViewPr>
    <p:cSldViewPr snapToGrid="0">
      <p:cViewPr varScale="1">
        <p:scale>
          <a:sx n="76" d="100"/>
          <a:sy n="76" d="100"/>
        </p:scale>
        <p:origin x="54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42E6E-A53A-4F04-B847-9C0811C0905F}" type="datetimeFigureOut">
              <a:rPr lang="ru-RU" smtClean="0"/>
              <a:t>02.08.2018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D4A5D08-886A-46CE-8F54-8C00933B6D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995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42E6E-A53A-4F04-B847-9C0811C0905F}" type="datetimeFigureOut">
              <a:rPr lang="ru-RU" smtClean="0"/>
              <a:t>02.08.2018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D4A5D08-886A-46CE-8F54-8C00933B6D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699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42E6E-A53A-4F04-B847-9C0811C0905F}" type="datetimeFigureOut">
              <a:rPr lang="ru-RU" smtClean="0"/>
              <a:t>02.08.2018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D4A5D08-886A-46CE-8F54-8C00933B6DD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504258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42E6E-A53A-4F04-B847-9C0811C0905F}" type="datetimeFigureOut">
              <a:rPr lang="ru-RU" smtClean="0"/>
              <a:t>02.08.2018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D4A5D08-886A-46CE-8F54-8C00933B6D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5447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42E6E-A53A-4F04-B847-9C0811C0905F}" type="datetimeFigureOut">
              <a:rPr lang="ru-RU" smtClean="0"/>
              <a:t>02.08.2018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D4A5D08-886A-46CE-8F54-8C00933B6DD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955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42E6E-A53A-4F04-B847-9C0811C0905F}" type="datetimeFigureOut">
              <a:rPr lang="ru-RU" smtClean="0"/>
              <a:t>02.08.2018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D4A5D08-886A-46CE-8F54-8C00933B6D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7579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42E6E-A53A-4F04-B847-9C0811C0905F}" type="datetimeFigureOut">
              <a:rPr lang="ru-RU" smtClean="0"/>
              <a:t>02.08.2018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A5D08-886A-46CE-8F54-8C00933B6D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7790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42E6E-A53A-4F04-B847-9C0811C0905F}" type="datetimeFigureOut">
              <a:rPr lang="ru-RU" smtClean="0"/>
              <a:t>02.08.2018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A5D08-886A-46CE-8F54-8C00933B6D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178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42E6E-A53A-4F04-B847-9C0811C0905F}" type="datetimeFigureOut">
              <a:rPr lang="ru-RU" smtClean="0"/>
              <a:t>02.08.2018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A5D08-886A-46CE-8F54-8C00933B6D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799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42E6E-A53A-4F04-B847-9C0811C0905F}" type="datetimeFigureOut">
              <a:rPr lang="ru-RU" smtClean="0"/>
              <a:t>02.08.2018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D4A5D08-886A-46CE-8F54-8C00933B6D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263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42E6E-A53A-4F04-B847-9C0811C0905F}" type="datetimeFigureOut">
              <a:rPr lang="ru-RU" smtClean="0"/>
              <a:t>02.08.2018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D4A5D08-886A-46CE-8F54-8C00933B6D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06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42E6E-A53A-4F04-B847-9C0811C0905F}" type="datetimeFigureOut">
              <a:rPr lang="ru-RU" smtClean="0"/>
              <a:t>02.08.2018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D4A5D08-886A-46CE-8F54-8C00933B6D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567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42E6E-A53A-4F04-B847-9C0811C0905F}" type="datetimeFigureOut">
              <a:rPr lang="ru-RU" smtClean="0"/>
              <a:t>02.08.2018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A5D08-886A-46CE-8F54-8C00933B6D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0610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42E6E-A53A-4F04-B847-9C0811C0905F}" type="datetimeFigureOut">
              <a:rPr lang="ru-RU" smtClean="0"/>
              <a:t>02.08.2018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A5D08-886A-46CE-8F54-8C00933B6D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783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42E6E-A53A-4F04-B847-9C0811C0905F}" type="datetimeFigureOut">
              <a:rPr lang="ru-RU" smtClean="0"/>
              <a:t>02.08.2018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A5D08-886A-46CE-8F54-8C00933B6D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076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42E6E-A53A-4F04-B847-9C0811C0905F}" type="datetimeFigureOut">
              <a:rPr lang="ru-RU" smtClean="0"/>
              <a:t>02.08.2018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D4A5D08-886A-46CE-8F54-8C00933B6D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711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842E6E-A53A-4F04-B847-9C0811C0905F}" type="datetimeFigureOut">
              <a:rPr lang="ru-RU" smtClean="0"/>
              <a:t>02.08.2018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D4A5D08-886A-46CE-8F54-8C00933B6D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151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880" r:id="rId8"/>
    <p:sldLayoutId id="2147483881" r:id="rId9"/>
    <p:sldLayoutId id="2147483882" r:id="rId10"/>
    <p:sldLayoutId id="2147483883" r:id="rId11"/>
    <p:sldLayoutId id="2147483884" r:id="rId12"/>
    <p:sldLayoutId id="2147483885" r:id="rId13"/>
    <p:sldLayoutId id="2147483886" r:id="rId14"/>
    <p:sldLayoutId id="2147483887" r:id="rId15"/>
    <p:sldLayoutId id="21474838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image" Target="../media/image12.png"/><Relationship Id="rId16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5" Type="http://schemas.openxmlformats.org/officeDocument/2006/relationships/image" Target="../media/image25.jpe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99000">
              <a:srgbClr val="E2EAC9"/>
            </a:gs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69432" y="770021"/>
            <a:ext cx="5149515" cy="4604083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110-лет со дня рождения </a:t>
            </a:r>
            <a:r>
              <a:rPr lang="ru-RU" sz="4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Шмаринова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Дементия</a:t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Алексеевича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62201" y="955211"/>
            <a:ext cx="4445000" cy="4948452"/>
          </a:xfr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9642" y="955210"/>
            <a:ext cx="4125054" cy="5404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25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676" y="466725"/>
            <a:ext cx="7953375" cy="63912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975273" y="890649"/>
            <a:ext cx="18881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« Беженцы»</a:t>
            </a:r>
          </a:p>
          <a:p>
            <a:r>
              <a:rPr lang="ru-RU" b="1" dirty="0" err="1" smtClean="0"/>
              <a:t>Д.Шмаринов</a:t>
            </a:r>
            <a:endParaRPr lang="ru-RU" b="1" dirty="0"/>
          </a:p>
          <a:p>
            <a:r>
              <a:rPr lang="ru-RU" b="1" dirty="0"/>
              <a:t>« Не забудем, </a:t>
            </a:r>
          </a:p>
          <a:p>
            <a:r>
              <a:rPr lang="ru-RU" b="1" dirty="0"/>
              <a:t>не простим»</a:t>
            </a:r>
          </a:p>
        </p:txBody>
      </p:sp>
    </p:spTree>
    <p:extLst>
      <p:ext uri="{BB962C8B-B14F-4D97-AF65-F5344CB8AC3E}">
        <p14:creationId xmlns:p14="http://schemas.microsoft.com/office/powerpoint/2010/main" val="39315652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51000" y="774700"/>
            <a:ext cx="1023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dirty="0"/>
          </a:p>
        </p:txBody>
      </p:sp>
      <p:sp>
        <p:nvSpPr>
          <p:cNvPr id="4" name="AutoShape 18" descr="https://s04.radikal.ru/i177/1612/d6/c73cf468661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700" y="381000"/>
            <a:ext cx="6667500" cy="63341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04200" y="647700"/>
            <a:ext cx="84697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«Встреча</a:t>
            </a:r>
            <a:r>
              <a:rPr lang="ru-RU" dirty="0"/>
              <a:t> </a:t>
            </a:r>
            <a:r>
              <a:rPr lang="ru-RU" dirty="0" smtClean="0"/>
              <a:t>(</a:t>
            </a:r>
            <a:r>
              <a:rPr lang="ru-RU" b="1" dirty="0" smtClean="0"/>
              <a:t>На отвоёванной</a:t>
            </a:r>
            <a:r>
              <a:rPr lang="ru-RU" dirty="0"/>
              <a:t> </a:t>
            </a:r>
            <a:endParaRPr lang="ru-RU" dirty="0" smtClean="0"/>
          </a:p>
          <a:p>
            <a:r>
              <a:rPr lang="ru-RU" b="1" dirty="0" smtClean="0"/>
              <a:t>земле</a:t>
            </a:r>
            <a:r>
              <a:rPr lang="ru-RU" dirty="0" smtClean="0"/>
              <a:t>)»</a:t>
            </a:r>
          </a:p>
          <a:p>
            <a:r>
              <a:rPr lang="ru-RU" dirty="0" smtClean="0"/>
              <a:t> </a:t>
            </a:r>
            <a:r>
              <a:rPr lang="ru-RU" dirty="0"/>
              <a:t>была написана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1944-1945 годах</a:t>
            </a:r>
          </a:p>
        </p:txBody>
      </p:sp>
      <p:pic>
        <p:nvPicPr>
          <p:cNvPr id="2051" name="Picture 3" descr="Flag of the Soviet Union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500" cy="9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lag of Russia.sv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500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Орден «За заслуги перед Отечеством» IV степени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8100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Орден Ленина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8100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SU Medal For Valiant Labour in the Great Patriotic War 1941-1945 ribbon.sv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8100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SU Medal In Commemoration of the 800th Anniversary of Moscow ribbon.sv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8100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Юбилейная медаль «За доблестный труд (За воинскую доблесть). В ознаменование 100-летия со дня рождения Владимира Ильича Ленина»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8100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SU Medal Veteran of Labour ribbon.sv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8100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RUS Medal In Commemoration of the 850th Anniversary of Moscow ribbon.sv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8100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Народный художник СССР— 1967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500" cy="36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Ленинская премия — 1980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500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Сталинская премия — 194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500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 descr="Государственная премия Российской Федерации — 199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8600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Премия Президента Российской Федерации — 1997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5750" cy="32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630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419600" y="624109"/>
            <a:ext cx="3497472" cy="1345365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Дементий Алексеевич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Шмаринов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1907-1999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660900" y="3683000"/>
            <a:ext cx="2044700" cy="229869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3762" y="2783759"/>
            <a:ext cx="4118690" cy="4118690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7072" y="168056"/>
            <a:ext cx="4094801" cy="5814617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583" y="140281"/>
            <a:ext cx="4397052" cy="3294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83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95" b="2295"/>
          <a:stretch/>
        </p:blipFill>
        <p:spPr>
          <a:xfrm>
            <a:off x="1574800" y="455293"/>
            <a:ext cx="7569200" cy="6055361"/>
          </a:xfrm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6704004"/>
              </p:ext>
            </p:extLst>
          </p:nvPr>
        </p:nvGraphicFramePr>
        <p:xfrm>
          <a:off x="9423399" y="571501"/>
          <a:ext cx="2451101" cy="5669280"/>
        </p:xfrm>
        <a:graphic>
          <a:graphicData uri="http://schemas.openxmlformats.org/drawingml/2006/table">
            <a:tbl>
              <a:tblPr/>
              <a:tblGrid>
                <a:gridCol w="2451101">
                  <a:extLst>
                    <a:ext uri="{9D8B030D-6E8A-4147-A177-3AD203B41FA5}">
                      <a16:colId xmlns:a16="http://schemas.microsoft.com/office/drawing/2014/main" val="3442645143"/>
                    </a:ext>
                  </a:extLst>
                </a:gridCol>
              </a:tblGrid>
              <a:tr h="276201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Электронный каталог</a:t>
                      </a:r>
                    </a:p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Литература для школьников</a:t>
                      </a:r>
                    </a:p>
                    <a:p>
                      <a:pPr algn="ctr"/>
                      <a:endParaRPr lang="ru-RU" sz="2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2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2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2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2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Художники-иллюстраторы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14899"/>
                  </a:ext>
                </a:extLst>
              </a:tr>
              <a:tr h="142898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Дементий Алексеевич Шмаринов </a:t>
                      </a:r>
                      <a:b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(1907-1999)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5471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4458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7626" y="624110"/>
            <a:ext cx="2446317" cy="274848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Иллюстрации к роману «Преступление и наказание»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Ф. Достоевского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90" y="278068"/>
            <a:ext cx="4320534" cy="62889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2731" y="222123"/>
            <a:ext cx="4726973" cy="6344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96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099" y="742083"/>
            <a:ext cx="9006839" cy="472056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40083" y="5913912"/>
            <a:ext cx="79802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Печорин. Иллюстрации к роману </a:t>
            </a:r>
          </a:p>
          <a:p>
            <a:pPr algn="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«Герой нашего времени»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М.Ю.Лермонтова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049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7683" y="1353787"/>
            <a:ext cx="4072982" cy="5317209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697683" y="368136"/>
            <a:ext cx="5260769" cy="985651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Иллюстрации к роману А. Толстого Петр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205" y="368136"/>
            <a:ext cx="4280670" cy="54092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08810" y="6163294"/>
            <a:ext cx="16176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Юный Петр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897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38795" y="605643"/>
            <a:ext cx="10402784" cy="3426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75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Дементий Алексеевич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Шмаринов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создал цикл антифашистских рисунков под общим названием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«Не забудем, не простим»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(1942),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углем и черной акварелью- с характерными трагическими ситуациями войны. </a:t>
            </a:r>
          </a:p>
          <a:p>
            <a:pPr>
              <a:lnSpc>
                <a:spcPct val="150000"/>
              </a:lnSpc>
              <a:spcAft>
                <a:spcPts val="750"/>
              </a:spcAft>
            </a:pPr>
            <a:r>
              <a:rPr lang="ru-RU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Наиболее популярными были три работы из серии:</a:t>
            </a:r>
          </a:p>
        </p:txBody>
      </p:sp>
    </p:spTree>
    <p:extLst>
      <p:ext uri="{BB962C8B-B14F-4D97-AF65-F5344CB8AC3E}">
        <p14:creationId xmlns:p14="http://schemas.microsoft.com/office/powerpoint/2010/main" val="1461581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362" y="383288"/>
            <a:ext cx="8001000" cy="61626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999023" y="498763"/>
            <a:ext cx="18982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«Мать»</a:t>
            </a:r>
          </a:p>
          <a:p>
            <a:r>
              <a:rPr lang="ru-RU" b="1" dirty="0" smtClean="0"/>
              <a:t> </a:t>
            </a:r>
            <a:r>
              <a:rPr lang="ru-RU" b="1" dirty="0" err="1" smtClean="0"/>
              <a:t>Д.Шмаринов</a:t>
            </a:r>
            <a:endParaRPr lang="ru-RU" b="1" dirty="0"/>
          </a:p>
          <a:p>
            <a:r>
              <a:rPr lang="ru-RU" b="1" dirty="0"/>
              <a:t>« Не забудем, </a:t>
            </a:r>
          </a:p>
          <a:p>
            <a:r>
              <a:rPr lang="ru-RU" b="1" dirty="0"/>
              <a:t>не простим»</a:t>
            </a:r>
          </a:p>
        </p:txBody>
      </p:sp>
    </p:spTree>
    <p:extLst>
      <p:ext uri="{BB962C8B-B14F-4D97-AF65-F5344CB8AC3E}">
        <p14:creationId xmlns:p14="http://schemas.microsoft.com/office/powerpoint/2010/main" val="10829641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483" y="435861"/>
            <a:ext cx="7620000" cy="59150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49642" y="736270"/>
            <a:ext cx="19223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Возвращение. </a:t>
            </a:r>
          </a:p>
          <a:p>
            <a:r>
              <a:rPr lang="ru-RU" b="1" dirty="0" err="1" smtClean="0"/>
              <a:t>Д.Шмаринов</a:t>
            </a:r>
            <a:endParaRPr lang="ru-RU" b="1" dirty="0" smtClean="0"/>
          </a:p>
          <a:p>
            <a:r>
              <a:rPr lang="ru-RU" b="1" dirty="0" smtClean="0"/>
              <a:t>« Не забудем, </a:t>
            </a:r>
          </a:p>
          <a:p>
            <a:r>
              <a:rPr lang="ru-RU" b="1" dirty="0" smtClean="0"/>
              <a:t>не простим»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0220863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849" y="538657"/>
            <a:ext cx="7843033" cy="592933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642764" y="1056904"/>
            <a:ext cx="272313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«Казнь партизанки»</a:t>
            </a:r>
            <a:r>
              <a:rPr lang="ru-RU" b="1" dirty="0"/>
              <a:t> </a:t>
            </a:r>
            <a:r>
              <a:rPr lang="ru-RU" b="1" dirty="0" smtClean="0"/>
              <a:t>Д. Шмаринов</a:t>
            </a:r>
            <a:endParaRPr lang="ru-RU" b="1" dirty="0"/>
          </a:p>
          <a:p>
            <a:r>
              <a:rPr lang="ru-RU" b="1" dirty="0"/>
              <a:t>« Не забудем, </a:t>
            </a:r>
          </a:p>
          <a:p>
            <a:r>
              <a:rPr lang="ru-RU" b="1" dirty="0"/>
              <a:t>не простим»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291162322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368</TotalTime>
  <Words>97</Words>
  <Application>Microsoft Office PowerPoint</Application>
  <PresentationFormat>Широкоэкранный</PresentationFormat>
  <Paragraphs>37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Century Gothic</vt:lpstr>
      <vt:lpstr>Times New Roman</vt:lpstr>
      <vt:lpstr>Wingdings 3</vt:lpstr>
      <vt:lpstr>Легкий дым</vt:lpstr>
      <vt:lpstr>110-лет со дня рождения Шмаринова  Дементия Алексеевича</vt:lpstr>
      <vt:lpstr>Презентация PowerPoint</vt:lpstr>
      <vt:lpstr>Иллюстрации к роману «Преступление и наказание»  Ф. Достоевского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Дементий Алексеевич Шмаринов 1907-1999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Шмаринов  Дементий Алексеевич</dc:title>
  <dc:creator>ирина шмойлова</dc:creator>
  <cp:lastModifiedBy>ирина шмойлова</cp:lastModifiedBy>
  <cp:revision>29</cp:revision>
  <dcterms:created xsi:type="dcterms:W3CDTF">2018-07-25T06:06:18Z</dcterms:created>
  <dcterms:modified xsi:type="dcterms:W3CDTF">2018-08-02T08:07:30Z</dcterms:modified>
</cp:coreProperties>
</file>