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8CBC4AB-2EED-4AD5-BA98-33557A89ADD1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EA8BBE1-A394-452A-9458-06410748F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italnya.ru/upload2/793/f48d23b3b404be4278e306af5c1418ec.jpg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polden.info/sites/default/files/imagecache/635x430/users/4/domashnie-maski-dlya-volos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19.ifotki.info/org/91e8184dae79b219d5c361fa4ec5dc9e5f51fa234300351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mtdata.ru/u24/photoF06D/20676184756-0/original.jpg" TargetMode="Externa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gruhaber.com.tr/image/foto/2014/01/14/Cocuklarda-antibiyotik-kullanimina-dikkat.jpg" TargetMode="External"/><Relationship Id="rId3" Type="http://schemas.openxmlformats.org/officeDocument/2006/relationships/hyperlink" Target="http://www.linezolid.ru/wp-content/uploads/2012/12/030.jpg" TargetMode="External"/><Relationship Id="rId7" Type="http://schemas.openxmlformats.org/officeDocument/2006/relationships/hyperlink" Target="http://eurowine.com.ua/sites/default/files/wine_1220.jpg" TargetMode="External"/><Relationship Id="rId2" Type="http://schemas.openxmlformats.org/officeDocument/2006/relationships/hyperlink" Target="http://www.silvery.com.ua/img/what_do_we_know_about_silver/the_discovery_of_antibiotics_was_the_greatest_medical_discoveries_of_the_last_century_beginning.gi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u.900igr.net:10/datas/biologija/Mikrobiologija/0023-023-CHejn-Ernst-Boris-Flori-KHouard-Uolter-1906-1979-1898-1968.jpg" TargetMode="External"/><Relationship Id="rId11" Type="http://schemas.openxmlformats.org/officeDocument/2006/relationships/hyperlink" Target="http://mtdata.ru/u24/photoF06D/20676184756-0/original.jpg" TargetMode="External"/><Relationship Id="rId5" Type="http://schemas.openxmlformats.org/officeDocument/2006/relationships/hyperlink" Target="https://upload.wikimedia.org/wikipedia/commons/4/4c/Alexander_Fleming.jpg" TargetMode="External"/><Relationship Id="rId10" Type="http://schemas.openxmlformats.org/officeDocument/2006/relationships/hyperlink" Target="http://newsmaker.md/pic/news/4587/iStock_000001228745Medium.jpg" TargetMode="External"/><Relationship Id="rId4" Type="http://schemas.openxmlformats.org/officeDocument/2006/relationships/hyperlink" Target="http://900igr.net/datas/biologija/Selektsija-v-biotekhnologii/0040-040-Raboty-A.G.-Polotebnova-i-V.A.-Manasseina-nezavisimo-ot-prichin-ikh.jpg" TargetMode="External"/><Relationship Id="rId9" Type="http://schemas.openxmlformats.org/officeDocument/2006/relationships/hyperlink" Target="http://vidomosti-ua.com/photo/original-1299675605.JP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linezolid.ru/wp-content/uploads/2012/12/030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900igr.net/datas/biologija/Selektsija-v-biotekhnologii/0040-040-Raboty-A.G.-Polotebnova-i-V.A.-Manasseina-nezavisimo-ot-prichin-ikh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upload.wikimedia.org/wikipedia/commons/4/4c/Alexander_Fleming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.900igr.net:10/datas/biologija/Mikrobiologija/0023-023-CHejn-Ernst-Boris-Flori-KHouard-Uolter-1906-1979-1898-1968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jdtw.riadagestan.ru/upload/iblock/e81/e81358476ae724d552236fc332a9647b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eurowine.com.ua/sites/default/files/wine_1220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dogruhaber.com.tr/image/foto/2014/01/14/Cocuklarda-antibiyotik-kullanimina-dikkat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vidomosti-ua.com/photo/original-1299675605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newsmaker.md/pic/news/4587/iStock_000001228745Medium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img02.rl0.ru/pgc/518x345/5360ac18-b2d9-d57a-b2d9-d575891efed7.photo.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500197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АНТИБИОТИКИ «ЗА» или «ПРОТИВ»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5016"/>
            <a:ext cx="8786874" cy="85725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Составила: Румянцева Юлия Александровна</a:t>
            </a:r>
          </a:p>
          <a:p>
            <a:pPr fontAlgn="base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МАОУ Домодедовская СОШ №10</a:t>
            </a:r>
          </a:p>
          <a:p>
            <a:pPr algn="ctr"/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-125-700x4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988840"/>
            <a:ext cx="5310440" cy="30952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28662" y="65638"/>
            <a:ext cx="75009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УБЕРЕЧЬСЯ?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http://polden.info/sites/default/files/imagecache/635x430/users/4/domashnie-maski-dlya-volos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42918"/>
            <a:ext cx="4676932" cy="3167056"/>
          </a:xfrm>
          <a:prstGeom prst="rect">
            <a:avLst/>
          </a:prstGeom>
          <a:noFill/>
        </p:spPr>
      </p:pic>
      <p:pic>
        <p:nvPicPr>
          <p:cNvPr id="23557" name="Picture 5" descr="http://mtdata.ru/u24/photoF06D/20676184756-0/origina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785794"/>
            <a:ext cx="3810026" cy="2857520"/>
          </a:xfrm>
          <a:prstGeom prst="rect">
            <a:avLst/>
          </a:prstGeom>
          <a:noFill/>
        </p:spPr>
      </p:pic>
      <p:pic>
        <p:nvPicPr>
          <p:cNvPr id="23561" name="Picture 9" descr="http://f19.ifotki.info/org/91e8184dae79b219d5c361fa4ec5dc9e5f51fa23430035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3714752"/>
            <a:ext cx="4000495" cy="3000372"/>
          </a:xfrm>
          <a:prstGeom prst="rect">
            <a:avLst/>
          </a:prstGeom>
          <a:noFill/>
        </p:spPr>
      </p:pic>
      <p:pic>
        <p:nvPicPr>
          <p:cNvPr id="23563" name="Picture 11" descr="http://www.chitalnya.ru/upload2/793/f48d23b3b404be4278e306af5c1418ec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29190" y="3929066"/>
            <a:ext cx="3714744" cy="2786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42968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МОЙ ВЫБОР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1313849"/>
            <a:ext cx="878687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выборе продуктов питания для своего меню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выберу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………..потому, что…………..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8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выборе продуктов питания в магазине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буду обращать внимание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на…………потому, что………….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Если я заболею, то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……….потому что самолечение может……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072362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АНТИБИОТИК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857496"/>
            <a:ext cx="3714776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Полезный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643314"/>
            <a:ext cx="3714776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Опасный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2857496"/>
            <a:ext cx="3714776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Лечит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3571876"/>
            <a:ext cx="3714776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Убивает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429132"/>
            <a:ext cx="3714776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Лекарственный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4429132"/>
            <a:ext cx="3714776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Незаменим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5214950"/>
            <a:ext cx="4357718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Панацея от всех болезней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6000768"/>
            <a:ext cx="3714776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Антибактерицидный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6000768"/>
            <a:ext cx="3714776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Враждебный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basarabia.md/wp-content/uploads/2015/12/n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28604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570166"/>
            <a:ext cx="7525587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Исследовать содержимое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своего холодильника на присутствие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них продуктов, содержащих антибиотики.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440510"/>
          </a:xfrm>
        </p:spPr>
        <p:txBody>
          <a:bodyPr/>
          <a:lstStyle/>
          <a:p>
            <a:r>
              <a:rPr lang="ru-RU" dirty="0" smtClean="0"/>
              <a:t>Ссылки на изображения:</a:t>
            </a:r>
            <a:br>
              <a:rPr lang="ru-RU" dirty="0" smtClean="0"/>
            </a:br>
            <a:r>
              <a:rPr lang="ru-RU" sz="1600" dirty="0" smtClean="0"/>
              <a:t>1.</a:t>
            </a:r>
            <a:r>
              <a:rPr lang="en-US" sz="1600" dirty="0" smtClean="0">
                <a:hlinkClick r:id="rId2"/>
              </a:rPr>
              <a:t>http://www.silvery.com.ua/img/what_do_we_know_about_silver/the_discovery_of_antibiotics_was_the_greatest_medical_discoveries_of_the_last_century_beginning.gif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2. </a:t>
            </a:r>
            <a:r>
              <a:rPr lang="en-US" sz="1600" dirty="0" smtClean="0">
                <a:hlinkClick r:id="rId3"/>
              </a:rPr>
              <a:t>http://www.linezolid.ru/wp-content/uploads/2012/12/030.jpg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3. </a:t>
            </a:r>
            <a:r>
              <a:rPr lang="en-US" sz="1600" dirty="0" smtClean="0">
                <a:hlinkClick r:id="rId4"/>
              </a:rPr>
              <a:t>http://900igr.net/datas/biologija/Selektsija-v-biotekhnologii/0040-040-Raboty-A.G.-Polotebnova-i-V.A.-Manasseina-nezavisimo-ot-prichin-ikh.jpg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4.</a:t>
            </a:r>
            <a:r>
              <a:rPr lang="en-US" sz="1600" dirty="0" smtClean="0">
                <a:hlinkClick r:id="rId5"/>
              </a:rPr>
              <a:t>https://upload.wikimedia.org/wikipedia/commons/4/4c/Alexander_Fleming.jpg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5. </a:t>
            </a:r>
            <a:r>
              <a:rPr lang="en-US" sz="1600" dirty="0" smtClean="0">
                <a:hlinkClick r:id="rId6"/>
              </a:rPr>
              <a:t>http://u.900igr.net:10/datas/biologija/Mikrobiologija/0023-023-CHejn-Ernst-Boris-Flori-KHouard-Uolter-1906-1979-1898-1968.jpg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6. </a:t>
            </a:r>
            <a:r>
              <a:rPr lang="en-US" sz="1600" dirty="0" smtClean="0">
                <a:hlinkClick r:id="rId7"/>
              </a:rPr>
              <a:t>http://eurowine.com.ua/sites/default/files/wine_1220.jpg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7. </a:t>
            </a:r>
            <a:r>
              <a:rPr lang="en-US" sz="1600" dirty="0" smtClean="0">
                <a:hlinkClick r:id="rId8"/>
              </a:rPr>
              <a:t>http://www.dogruhaber.com.tr/image/foto/2014/01/14/Cocuklarda-antibiyotik-kullanimina-dikkat.jpg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8. </a:t>
            </a:r>
            <a:r>
              <a:rPr lang="en-US" sz="1600" dirty="0" smtClean="0">
                <a:hlinkClick r:id="rId9"/>
              </a:rPr>
              <a:t>http://vidomosti-ua.com/photo/original-1299675605.JPG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9.</a:t>
            </a:r>
            <a:r>
              <a:rPr lang="en-US" sz="1600" dirty="0" smtClean="0">
                <a:hlinkClick r:id="rId10"/>
              </a:rPr>
              <a:t>http://newsmaker.md/pic/news/4587/iStock_000001228745Medium.jpg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10. </a:t>
            </a:r>
            <a:r>
              <a:rPr lang="en-US" sz="1600" dirty="0" smtClean="0">
                <a:hlinkClick r:id="rId11"/>
              </a:rPr>
              <a:t>http://mtdata.ru/u24/photoF06D/20676184756-0/original.jpg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11.</a:t>
            </a:r>
            <a:r>
              <a:rPr lang="en-US" sz="1600" dirty="0" smtClean="0">
                <a:hlinkClick r:id="rId9"/>
              </a:rPr>
              <a:t>http://zvonoknaurok.ru/publ/a_znaete_li_vy/biologija/chto_takoe_antibiotiki/28-1-0-2936</a:t>
            </a:r>
            <a:endParaRPr lang="ru-RU" sz="1600" dirty="0">
              <a:hlinkClick r:id="rId9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img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linezolid.ru/wp-content/uploads/2012/12/03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14290"/>
            <a:ext cx="6429378" cy="4276048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42844" y="4461649"/>
            <a:ext cx="8786874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Зеленая кистевидная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плесень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– пеницилл золотистый, используется человеком для производства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пенициллина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datas/biologija/Selektsija-v-biotekhnologii/0040-040-Raboty-A.G.-Polotebnova-i-V.A.-Manasseina-nezavisimo-ot-prichin-ik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47730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Alexander Flem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7" y="142852"/>
            <a:ext cx="5890201" cy="44291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4714884"/>
            <a:ext cx="8715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Шотландец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Александр Флеминг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которого считают создателем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пенициллина, с самой юности мечтал найти средство, уничтожающее болезнетворные бактерии.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u.900igr.net:10/datas/biologija/Mikrobiologija/0023-023-CHejn-Ernst-Boris-Flori-KHouard-Uolter-1906-1979-1898-196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8667809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jdtw.riadagestan.ru/upload/iblock/e81/e81358476ae724d552236fc332a9647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4476728" cy="3357546"/>
          </a:xfrm>
          <a:prstGeom prst="rect">
            <a:avLst/>
          </a:prstGeom>
          <a:noFill/>
        </p:spPr>
      </p:pic>
      <p:pic>
        <p:nvPicPr>
          <p:cNvPr id="19460" name="Picture 4" descr="http://eurowine.com.ua/sites/default/files/wine_122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214290"/>
            <a:ext cx="4967282" cy="337183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3857628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Пенициллин особенно быстро нашел применение при лечении ранений во время Второй мировой войны,  спас жизни огромного количества раненых солдат, потому что благодаря его использованию предупреждалось заражение крови, очищались гнойные раны.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298163"/>
            <a:ext cx="87154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Страшный урон может нанести организму неконтролируемый прием антибиотиков. Его можно сравнить с оружием массового поражения, когда вместе с врагом погибает и все мирное население нашего организма: полезные микробы и "хорошие" бактерии, которые укрепляют иммунную защиту, вырабатывают витамины и ферменты, обеспечивают усвоение минералов и жирных кислот.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http://www.dogruhaber.com.tr/image/foto/2014/01/14/Cocuklarda-antibiyotik-kullanimina-dikka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286124"/>
            <a:ext cx="5240993" cy="3484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0" y="5356409"/>
            <a:ext cx="87154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 во всех продуктах в супермаркете можно обнаружить антибиотики.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http://vidomosti-ua.com/photo/original-129967560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66"/>
            <a:ext cx="8143886" cy="4886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9"/>
            <a:ext cx="87154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свести вред антибиотиков в продуктах питания к минимуму?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newsmaker.md/pic/news/4587/iStock_000001228745Mediu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0"/>
            <a:ext cx="6291908" cy="3544138"/>
          </a:xfrm>
          <a:prstGeom prst="rect">
            <a:avLst/>
          </a:prstGeom>
          <a:noFill/>
        </p:spPr>
      </p:pic>
      <p:pic>
        <p:nvPicPr>
          <p:cNvPr id="22532" name="Picture 4" descr="http://img02.rl0.ru/pgc/518x345/5360ac18-b2d9-d57a-b2d9-d575891efed7.photo.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86190"/>
            <a:ext cx="4395793" cy="289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</TotalTime>
  <Words>229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АНТИБИОТИКИ «ЗА» или «ПРОТИВ»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Ссылки на изображения: 1.http://www.silvery.com.ua/img/what_do_we_know_about_silver/the_discovery_of_antibiotics_was_the_greatest_medical_discoveries_of_the_last_century_beginning.gif 2. http://www.linezolid.ru/wp-content/uploads/2012/12/030.jpg 3. http://900igr.net/datas/biologija/Selektsija-v-biotekhnologii/0040-040-Raboty-A.G.-Polotebnova-i-V.A.-Manasseina-nezavisimo-ot-prichin-ikh.jpg 4.https://upload.wikimedia.org/wikipedia/commons/4/4c/Alexander_Fleming.jpg 5. http://u.900igr.net:10/datas/biologija/Mikrobiologija/0023-023-CHejn-Ernst-Boris-Flori-KHouard-Uolter-1906-1979-1898-1968.jpg 6. http://eurowine.com.ua/sites/default/files/wine_1220.jpg 7. http://www.dogruhaber.com.tr/image/foto/2014/01/14/Cocuklarda-antibiyotik-kullanimina-dikkat.jpg 8. http://vidomosti-ua.com/photo/original-1299675605.JPG 9.http://newsmaker.md/pic/news/4587/iStock_000001228745Medium.jpg 10. http://mtdata.ru/u24/photoF06D/20676184756-0/original.jpg 11.http://zvonoknaurok.ru/publ/a_znaete_li_vy/biologija/chto_takoe_antibiotiki/28-1-0-2936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Исключить  антибиотики из меню</dc:title>
  <dc:creator>Виктория</dc:creator>
  <cp:lastModifiedBy>Иван</cp:lastModifiedBy>
  <cp:revision>11</cp:revision>
  <dcterms:created xsi:type="dcterms:W3CDTF">2016-03-09T11:55:36Z</dcterms:created>
  <dcterms:modified xsi:type="dcterms:W3CDTF">2017-10-30T12:58:26Z</dcterms:modified>
</cp:coreProperties>
</file>