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6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08885-A04B-4EB0-BA72-E542A7F07AE4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0D645-8DAC-4618-AA9C-2DB40A6D15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9"/>
            <a:ext cx="8286808" cy="207170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Деревья: </a:t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>колбасное и конфетное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35280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Выполнил(а) ученица 1 класса </a:t>
            </a: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Бородина Светлана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4" descr="D:\Мои документы1\Анимация\bau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929066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0"/>
            <a:ext cx="3786214" cy="2214554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Колбасное дерево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57158" y="1500174"/>
            <a:ext cx="3357586" cy="5357826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 Мадагаскаре растет дерево из семейства бегониевых с причудливыми плодами. Его называют колбасным, потому что его плоды похожи на колбаски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4" name="Содержимое 3" descr="0_af74_2bec2682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285728"/>
            <a:ext cx="5001108" cy="6320516"/>
          </a:xfrm>
        </p:spPr>
      </p:pic>
      <p:sp>
        <p:nvSpPr>
          <p:cNvPr id="2" name="Прямоугольник 1"/>
          <p:cNvSpPr/>
          <p:nvPr/>
        </p:nvSpPr>
        <p:spPr>
          <a:xfrm>
            <a:off x="5572132" y="6143644"/>
            <a:ext cx="25282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195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285775"/>
            <a:ext cx="8072494" cy="1357321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Constantia" pitchFamily="18" charset="0"/>
                <a:cs typeface="Estrangelo Edessa" pitchFamily="66"/>
              </a:rPr>
              <a:t>Конфетное дерево</a:t>
            </a:r>
            <a:endParaRPr lang="ru-RU" sz="4800" dirty="0">
              <a:latin typeface="Constantia" pitchFamily="18" charset="0"/>
              <a:cs typeface="Estrangelo Edessa" pitchFamily="66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85720" y="1214422"/>
            <a:ext cx="3357586" cy="514353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orbel" pitchFamily="34" charset="0"/>
                <a:cs typeface="Estrangelo Edessa" pitchFamily="66"/>
              </a:rPr>
              <a:t> </a:t>
            </a:r>
            <a:r>
              <a:rPr lang="ru-RU" sz="3200" dirty="0" smtClean="0">
                <a:latin typeface="Constantia" pitchFamily="18" charset="0"/>
                <a:cs typeface="Estrangelo Edessa" pitchFamily="66"/>
              </a:rPr>
              <a:t>или японское изюмное дерево, - представитель семейства крушиновых, родом из Японии и Китая. Другое название -  </a:t>
            </a:r>
            <a:r>
              <a:rPr lang="ru-RU" sz="3200" b="1" i="1" dirty="0" err="1" smtClean="0">
                <a:latin typeface="Constantia" pitchFamily="18" charset="0"/>
                <a:cs typeface="Estrangelo Edessa" pitchFamily="66"/>
              </a:rPr>
              <a:t>ховения</a:t>
            </a:r>
            <a:r>
              <a:rPr lang="ru-RU" sz="3200" b="1" i="1" dirty="0" smtClean="0">
                <a:latin typeface="Constantia" pitchFamily="18" charset="0"/>
                <a:cs typeface="Estrangelo Edessa" pitchFamily="66"/>
              </a:rPr>
              <a:t> сладкая</a:t>
            </a:r>
            <a:r>
              <a:rPr lang="ru-RU" sz="3200" dirty="0" smtClean="0">
                <a:latin typeface="Constantia" pitchFamily="18" charset="0"/>
                <a:cs typeface="Estrangelo Edessa" pitchFamily="66"/>
              </a:rPr>
              <a:t>. </a:t>
            </a:r>
            <a:endParaRPr lang="ru-RU" sz="3200" dirty="0">
              <a:latin typeface="Constantia" pitchFamily="18" charset="0"/>
            </a:endParaRPr>
          </a:p>
        </p:txBody>
      </p:sp>
      <p:pic>
        <p:nvPicPr>
          <p:cNvPr id="4" name="Содержимое 3" descr="gov_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>
          <a:xfrm rot="21388066">
            <a:off x="3434213" y="1247271"/>
            <a:ext cx="5858230" cy="4988196"/>
          </a:xfrm>
        </p:spPr>
      </p:pic>
      <p:sp>
        <p:nvSpPr>
          <p:cNvPr id="3" name="Прямоугольник 2"/>
          <p:cNvSpPr/>
          <p:nvPr/>
        </p:nvSpPr>
        <p:spPr>
          <a:xfrm>
            <a:off x="3571868" y="3441680"/>
            <a:ext cx="2565126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58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571744"/>
            <a:ext cx="3286148" cy="3793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65</Words>
  <Application>Microsoft Office PowerPoint</Application>
  <PresentationFormat>Экран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Деревья:  колбасное и конфетное</vt:lpstr>
      <vt:lpstr>Колбасное дерево </vt:lpstr>
      <vt:lpstr>Конфетное дерево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Деревья:  колбасное и конфетное</dc:title>
  <dc:creator>Владелец</dc:creator>
  <cp:lastModifiedBy>Владелец</cp:lastModifiedBy>
  <cp:revision>2</cp:revision>
  <dcterms:created xsi:type="dcterms:W3CDTF">2016-12-15T10:21:35Z</dcterms:created>
  <dcterms:modified xsi:type="dcterms:W3CDTF">2016-12-15T10:35:53Z</dcterms:modified>
</cp:coreProperties>
</file>