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6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72BA-5CDD-48CE-97DC-D2931600B186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1745-7A4D-4F28-AD95-AEF0CDC10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72BA-5CDD-48CE-97DC-D2931600B186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1745-7A4D-4F28-AD95-AEF0CDC10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72BA-5CDD-48CE-97DC-D2931600B186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1745-7A4D-4F28-AD95-AEF0CDC10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72BA-5CDD-48CE-97DC-D2931600B186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1745-7A4D-4F28-AD95-AEF0CDC10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72BA-5CDD-48CE-97DC-D2931600B186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1745-7A4D-4F28-AD95-AEF0CDC10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72BA-5CDD-48CE-97DC-D2931600B186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1745-7A4D-4F28-AD95-AEF0CDC10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72BA-5CDD-48CE-97DC-D2931600B186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1745-7A4D-4F28-AD95-AEF0CDC10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72BA-5CDD-48CE-97DC-D2931600B186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1745-7A4D-4F28-AD95-AEF0CDC10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72BA-5CDD-48CE-97DC-D2931600B186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1745-7A4D-4F28-AD95-AEF0CDC10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72BA-5CDD-48CE-97DC-D2931600B186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1745-7A4D-4F28-AD95-AEF0CDC10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72BA-5CDD-48CE-97DC-D2931600B186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1745-7A4D-4F28-AD95-AEF0CDC10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672BA-5CDD-48CE-97DC-D2931600B186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F1745-7A4D-4F28-AD95-AEF0CDC106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ru.wikipedia.org/wiki/%D0%92%D0%BE%D0%BB%D0%B3%D0%BE%D0%B3%D1%80%D0%B0%D0%B4#cite_note-2017AA-4" TargetMode="External"/><Relationship Id="rId7" Type="http://schemas.openxmlformats.org/officeDocument/2006/relationships/hyperlink" Target="https://ru.wikipedia.org/wiki/%D0%A1%D1%82%D0%B0%D0%BB%D0%B8%D0%BD%D0%B3%D1%80%D0%B0%D0%B4%D1%81%D0%BA%D0%B0%D1%8F_%D0%B1%D0%B8%D1%82%D0%B2%D0%B0" TargetMode="External"/><Relationship Id="rId2" Type="http://schemas.openxmlformats.org/officeDocument/2006/relationships/hyperlink" Target="https://ru.wikipedia.org/wiki/%D0%A0%D0%BE%D1%81%D1%81%D0%B8%D0%B9%D1%81%D0%BA%D0%B0%D1%8F_%D0%A4%D0%B5%D0%B4%D0%B5%D1%80%D0%B0%D1%86%D0%B8%D1%8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ru.wikipedia.org/wiki/%D0%93%D0%BE%D1%80%D0%BE%D0%B4-%D0%B3%D0%B5%D1%80%D0%BE%D0%B9" TargetMode="External"/><Relationship Id="rId5" Type="http://schemas.openxmlformats.org/officeDocument/2006/relationships/hyperlink" Target="https://ru.wikipedia.org/wiki/%D0%92%D0%BE%D0%BB%D0%B3%D0%BE%D0%B3%D1%80%D0%B0%D0%B4%D1%81%D0%BA%D0%B0%D1%8F_%D0%BE%D0%B1%D0%BB%D0%B0%D1%81%D1%82%D1%8C" TargetMode="External"/><Relationship Id="rId4" Type="http://schemas.openxmlformats.org/officeDocument/2006/relationships/hyperlink" Target="https://ru.wikipedia.org/wiki/%D0%90%D0%B4%D0%BC%D0%B8%D0%BD%D0%B8%D1%81%D1%82%D1%80%D0%B0%D1%82%D0%B8%D0%B2%D0%BD%D1%8B%D0%B9_%D1%86%D0%B5%D0%BD%D1%82%D1%8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"/>
            <a:ext cx="8429684" cy="1071545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Город-герой Волгоград</a:t>
            </a:r>
            <a:endParaRPr lang="ru-RU" sz="6000" b="1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642910" y="5643578"/>
            <a:ext cx="8215370" cy="12144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Работу выполнила ученица  2 класса  Бородина  Светлана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071546"/>
            <a:ext cx="66611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214290"/>
            <a:ext cx="4214810" cy="6643710"/>
          </a:xfrm>
        </p:spPr>
        <p:txBody>
          <a:bodyPr>
            <a:normAutofit fontScale="92500" lnSpcReduction="20000"/>
          </a:bodyPr>
          <a:lstStyle/>
          <a:p>
            <a:r>
              <a:rPr lang="ru-RU" sz="3300" b="1" dirty="0" err="1">
                <a:solidFill>
                  <a:schemeClr val="tx1"/>
                </a:solidFill>
              </a:rPr>
              <a:t>Волгогра́д</a:t>
            </a:r>
            <a:r>
              <a:rPr lang="ru-RU" sz="3300" dirty="0">
                <a:solidFill>
                  <a:schemeClr val="tx1"/>
                </a:solidFill>
              </a:rPr>
              <a:t> — город на юго-востоке европейской части </a:t>
            </a:r>
            <a:r>
              <a:rPr lang="ru-RU" sz="3300" dirty="0">
                <a:solidFill>
                  <a:schemeClr val="tx1"/>
                </a:solidFill>
                <a:hlinkClick r:id="rId2" tooltip="Российская Федерация"/>
              </a:rPr>
              <a:t>Российской </a:t>
            </a:r>
            <a:r>
              <a:rPr lang="ru-RU" sz="3300" dirty="0" smtClean="0">
                <a:solidFill>
                  <a:schemeClr val="tx1"/>
                </a:solidFill>
                <a:hlinkClick r:id="rId2" tooltip="Российская Федерация"/>
              </a:rPr>
              <a:t>Федерации</a:t>
            </a:r>
            <a:r>
              <a:rPr lang="ru-RU" sz="3300" dirty="0" smtClean="0">
                <a:solidFill>
                  <a:schemeClr val="tx1"/>
                </a:solidFill>
              </a:rPr>
              <a:t>                            </a:t>
            </a:r>
            <a:r>
              <a:rPr lang="ru-RU" sz="3300" dirty="0">
                <a:solidFill>
                  <a:schemeClr val="tx1"/>
                </a:solidFill>
              </a:rPr>
              <a:t> с населением 1 015 586</a:t>
            </a:r>
            <a:r>
              <a:rPr lang="ru-RU" sz="3300" baseline="30000" dirty="0">
                <a:solidFill>
                  <a:schemeClr val="tx1"/>
                </a:solidFill>
                <a:hlinkClick r:id="rId3"/>
              </a:rPr>
              <a:t>[4]</a:t>
            </a:r>
            <a:r>
              <a:rPr lang="ru-RU" sz="3300" dirty="0">
                <a:solidFill>
                  <a:schemeClr val="tx1"/>
                </a:solidFill>
              </a:rPr>
              <a:t> человек </a:t>
            </a:r>
            <a:r>
              <a:rPr lang="ru-RU" sz="3300" dirty="0" smtClean="0">
                <a:solidFill>
                  <a:schemeClr val="tx1"/>
                </a:solidFill>
              </a:rPr>
              <a:t> </a:t>
            </a:r>
            <a:r>
              <a:rPr lang="ru-RU" sz="3300" dirty="0">
                <a:solidFill>
                  <a:schemeClr val="tx1"/>
                </a:solidFill>
              </a:rPr>
              <a:t> </a:t>
            </a:r>
            <a:r>
              <a:rPr lang="ru-RU" sz="3300" dirty="0" smtClean="0">
                <a:solidFill>
                  <a:schemeClr val="tx1"/>
                </a:solidFill>
              </a:rPr>
              <a:t>         </a:t>
            </a:r>
            <a:r>
              <a:rPr lang="ru-RU" sz="3300" dirty="0" smtClean="0">
                <a:solidFill>
                  <a:schemeClr val="tx1"/>
                </a:solidFill>
                <a:hlinkClick r:id="rId4" tooltip="Административный центр"/>
              </a:rPr>
              <a:t>Административный центр</a:t>
            </a:r>
            <a:r>
              <a:rPr lang="ru-RU" sz="3300" dirty="0" smtClean="0">
                <a:solidFill>
                  <a:schemeClr val="tx1"/>
                </a:solidFill>
              </a:rPr>
              <a:t> </a:t>
            </a:r>
            <a:r>
              <a:rPr lang="ru-RU" sz="3300" dirty="0" smtClean="0">
                <a:solidFill>
                  <a:schemeClr val="tx1"/>
                </a:solidFill>
                <a:hlinkClick r:id="rId5" tooltip="Волгоградская область"/>
              </a:rPr>
              <a:t>Волгоградской </a:t>
            </a:r>
            <a:r>
              <a:rPr lang="ru-RU" sz="3300" dirty="0">
                <a:solidFill>
                  <a:schemeClr val="tx1"/>
                </a:solidFill>
                <a:hlinkClick r:id="rId5" tooltip="Волгоградская область"/>
              </a:rPr>
              <a:t>области</a:t>
            </a:r>
            <a:r>
              <a:rPr lang="ru-RU" sz="3300" dirty="0">
                <a:solidFill>
                  <a:schemeClr val="tx1"/>
                </a:solidFill>
              </a:rPr>
              <a:t>. </a:t>
            </a:r>
            <a:r>
              <a:rPr lang="ru-RU" sz="3300" dirty="0" smtClean="0">
                <a:solidFill>
                  <a:schemeClr val="tx1"/>
                </a:solidFill>
              </a:rPr>
              <a:t>                          До </a:t>
            </a:r>
            <a:r>
              <a:rPr lang="ru-RU" sz="3300" dirty="0">
                <a:solidFill>
                  <a:schemeClr val="tx1"/>
                </a:solidFill>
              </a:rPr>
              <a:t>1925 года он носил название </a:t>
            </a:r>
            <a:r>
              <a:rPr lang="ru-RU" sz="3300" i="1" dirty="0" err="1">
                <a:solidFill>
                  <a:schemeClr val="tx1"/>
                </a:solidFill>
              </a:rPr>
              <a:t>Цари́цын</a:t>
            </a:r>
            <a:r>
              <a:rPr lang="ru-RU" sz="3300" dirty="0">
                <a:solidFill>
                  <a:schemeClr val="tx1"/>
                </a:solidFill>
              </a:rPr>
              <a:t>, с 1925 по 1961 год — </a:t>
            </a:r>
            <a:r>
              <a:rPr lang="ru-RU" sz="3300" i="1" dirty="0" err="1">
                <a:solidFill>
                  <a:schemeClr val="tx1"/>
                </a:solidFill>
              </a:rPr>
              <a:t>Сталингра́д</a:t>
            </a:r>
            <a:r>
              <a:rPr lang="ru-RU" sz="3300" dirty="0">
                <a:solidFill>
                  <a:schemeClr val="tx1"/>
                </a:solidFill>
              </a:rPr>
              <a:t>. </a:t>
            </a:r>
            <a:r>
              <a:rPr lang="ru-RU" sz="3300" dirty="0" smtClean="0">
                <a:solidFill>
                  <a:schemeClr val="tx1"/>
                </a:solidFill>
              </a:rPr>
              <a:t>                  </a:t>
            </a:r>
            <a:r>
              <a:rPr lang="ru-RU" sz="3300" dirty="0" smtClean="0">
                <a:solidFill>
                  <a:schemeClr val="tx1"/>
                </a:solidFill>
                <a:hlinkClick r:id="rId6" tooltip="Город-герой"/>
              </a:rPr>
              <a:t>Город-герой</a:t>
            </a:r>
            <a:r>
              <a:rPr lang="ru-RU" sz="3300" dirty="0">
                <a:solidFill>
                  <a:schemeClr val="tx1"/>
                </a:solidFill>
              </a:rPr>
              <a:t>, место </a:t>
            </a:r>
            <a:r>
              <a:rPr lang="ru-RU" sz="3300" dirty="0">
                <a:solidFill>
                  <a:schemeClr val="tx1"/>
                </a:solidFill>
                <a:hlinkClick r:id="rId7" tooltip="Сталинградская битва"/>
              </a:rPr>
              <a:t>Сталинградской битвы</a:t>
            </a:r>
            <a:r>
              <a:rPr lang="ru-RU" sz="3300" dirty="0">
                <a:solidFill>
                  <a:schemeClr val="tx1"/>
                </a:solidFill>
              </a:rPr>
              <a:t>. </a:t>
            </a:r>
            <a:r>
              <a:rPr lang="ru-RU" sz="3300" dirty="0" smtClean="0">
                <a:solidFill>
                  <a:schemeClr val="tx1"/>
                </a:solidFill>
              </a:rPr>
              <a:t>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48985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1143000"/>
          </a:xfrm>
        </p:spPr>
        <p:txBody>
          <a:bodyPr/>
          <a:lstStyle/>
          <a:p>
            <a:r>
              <a:rPr lang="ru-RU" b="1" dirty="0" smtClean="0"/>
              <a:t>Флаг     </a:t>
            </a:r>
            <a:r>
              <a:rPr lang="ru-RU" b="1" dirty="0" smtClean="0">
                <a:solidFill>
                  <a:srgbClr val="FF0000"/>
                </a:solidFill>
              </a:rPr>
              <a:t>                 </a:t>
            </a:r>
            <a:r>
              <a:rPr lang="ru-RU" b="1" dirty="0" smtClean="0"/>
              <a:t>          Герб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14554"/>
            <a:ext cx="48768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928802"/>
            <a:ext cx="3654893" cy="426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7" y="-785841"/>
            <a:ext cx="10191789" cy="764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9043" y="0"/>
            <a:ext cx="98946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58204" cy="1631976"/>
          </a:xfrm>
        </p:spPr>
        <p:txBody>
          <a:bodyPr/>
          <a:lstStyle/>
          <a:p>
            <a:r>
              <a:rPr lang="ru-RU" b="1" dirty="0" smtClean="0"/>
              <a:t>  Фонтан </a:t>
            </a:r>
            <a:r>
              <a:rPr lang="ru-RU" b="1" dirty="0" err="1" smtClean="0"/>
              <a:t>Бармалей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14422"/>
            <a:ext cx="8108975" cy="5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20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Город-герой Волгоград</vt:lpstr>
      <vt:lpstr> </vt:lpstr>
      <vt:lpstr>Флаг                                Герб</vt:lpstr>
      <vt:lpstr>Слайд 4</vt:lpstr>
      <vt:lpstr>  Фонтан Бармалей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8</cp:revision>
  <dcterms:created xsi:type="dcterms:W3CDTF">2018-04-14T11:41:14Z</dcterms:created>
  <dcterms:modified xsi:type="dcterms:W3CDTF">2018-04-14T13:00:11Z</dcterms:modified>
</cp:coreProperties>
</file>