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4318200" cy="1470025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Алтарь Отечества.</a:t>
            </a:r>
            <a:br>
              <a:rPr lang="ru-RU" sz="2800" dirty="0" smtClean="0"/>
            </a:br>
            <a:r>
              <a:rPr lang="ru-RU" sz="2800" dirty="0" smtClean="0"/>
              <a:t>Фоторепортаж.</a:t>
            </a:r>
            <a:br>
              <a:rPr lang="ru-RU" sz="2800" dirty="0" smtClean="0"/>
            </a:br>
            <a:r>
              <a:rPr lang="ru-RU" sz="2800" dirty="0" smtClean="0"/>
              <a:t>Тема: Храм у моего дома.</a:t>
            </a:r>
            <a:br>
              <a:rPr lang="ru-RU" sz="2800" dirty="0" smtClean="0"/>
            </a:br>
            <a:r>
              <a:rPr lang="ru-RU" sz="3600" b="1" dirty="0" smtClean="0">
                <a:latin typeface="Gungsuh" pitchFamily="18" charset="-127"/>
                <a:ea typeface="Gungsuh" pitchFamily="18" charset="-127"/>
              </a:rPr>
              <a:t>Храм великомученика Никиты</a:t>
            </a:r>
            <a:endParaRPr lang="ru-RU" sz="3600" b="1" dirty="0"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572140"/>
            <a:ext cx="5000660" cy="83074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Автор: Корнейчук Екатерина. ГБПОУ ТК№34 </a:t>
            </a:r>
          </a:p>
          <a:p>
            <a:r>
              <a:rPr lang="ru-RU" sz="2300" dirty="0" smtClean="0">
                <a:solidFill>
                  <a:srgbClr val="FF0000"/>
                </a:solidFill>
              </a:rPr>
              <a:t>(</a:t>
            </a:r>
            <a:r>
              <a:rPr lang="ru-RU" sz="2300" dirty="0" smtClean="0">
                <a:solidFill>
                  <a:srgbClr val="FF0000"/>
                </a:solidFill>
              </a:rPr>
              <a:t>Руководите</a:t>
            </a:r>
            <a:r>
              <a:rPr lang="ru-RU" sz="2300" dirty="0" smtClean="0">
                <a:solidFill>
                  <a:srgbClr val="FF0000"/>
                </a:solidFill>
              </a:rPr>
              <a:t>ль </a:t>
            </a:r>
            <a:r>
              <a:rPr lang="ru-RU" sz="2300" dirty="0" smtClean="0">
                <a:solidFill>
                  <a:srgbClr val="FF0000"/>
                </a:solidFill>
              </a:rPr>
              <a:t>Никопорович В.Р.)</a:t>
            </a:r>
            <a:endParaRPr lang="ru-RU" sz="23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Катюшка\Downloads\IMG_3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79052" y="835866"/>
            <a:ext cx="4972608" cy="3729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97199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1480"/>
            <a:ext cx="4114800" cy="5554683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>
                <a:latin typeface="Gungsuh" pitchFamily="18" charset="-127"/>
                <a:ea typeface="Gungsuh" pitchFamily="18" charset="-127"/>
              </a:rPr>
              <a:t>История основания </a:t>
            </a:r>
            <a:r>
              <a:rPr lang="ru-RU" sz="5600" i="1" dirty="0" smtClean="0">
                <a:latin typeface="Gungsuh" pitchFamily="18" charset="-127"/>
                <a:ea typeface="Gungsuh" pitchFamily="18" charset="-127"/>
              </a:rPr>
              <a:t>Никитского храма</a:t>
            </a:r>
            <a:r>
              <a:rPr lang="ru-RU" sz="5600" dirty="0" smtClean="0">
                <a:latin typeface="Gungsuh" pitchFamily="18" charset="-127"/>
                <a:ea typeface="Gungsuh" pitchFamily="18" charset="-127"/>
              </a:rPr>
              <a:t> связана с именем Василия III. Согласно летописи, в 1518 году в Москву из Владимира, для обновления и украшения серебром и золотом, были доставлены две местные святыни — образ Спасителя и Владимирская икона Божией Матери. Через год, в праздник святого Никиты Мученика, торжественным крестным ходом иконы провожали обратно. За посадом Великий князь и митрополит Варлаам простились со святынями и передали их владимирской делегации. Чтобы отметить это событие, Василий III повелел поставить на этом месте деревянную церковь и освятить её в честь Владимирской иконы. Согласно другой версии, ко времени возвращения обновлённых икон во Владимир, было закончено строительство нового храма на Басманной, и было принято решение совместить два события — прощание со святынями и освящение нового храма. </a:t>
            </a:r>
          </a:p>
          <a:p>
            <a:r>
              <a:rPr lang="ru-RU" sz="5600" dirty="0" smtClean="0">
                <a:latin typeface="Gungsuh" pitchFamily="18" charset="-127"/>
                <a:ea typeface="Gungsuh" pitchFamily="18" charset="-127"/>
              </a:rPr>
              <a:t>В 1685 году на месте деревянного был построен первый каменный храм, уже с приделом Никиты Мученика. </a:t>
            </a:r>
          </a:p>
          <a:p>
            <a:endParaRPr lang="ru-RU" dirty="0"/>
          </a:p>
        </p:txBody>
      </p:sp>
      <p:pic>
        <p:nvPicPr>
          <p:cNvPr id="4099" name="Picture 3" descr="C:\Users\Катюшка\Downloads\IMG_30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78456" y="1265024"/>
            <a:ext cx="5548352" cy="4161264"/>
          </a:xfrm>
          <a:prstGeom prst="verticalScroll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017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285728"/>
            <a:ext cx="5214974" cy="6357982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Существует интересная версия, связывающая строительство дошедшего до наших дней храма с именем Петра Великого. В 1728 году по чертежам и на средства Петра I в соседней Капитановой слободе (современная Новая Басманная улица) было завершено строительство храма Петра и Павла. Новый, построенный в стиле барокко </a:t>
            </a:r>
            <a:r>
              <a:rPr lang="ru-RU" sz="1200" b="1" i="1" dirty="0" smtClean="0">
                <a:latin typeface="Gungsuh" pitchFamily="18" charset="-127"/>
                <a:ea typeface="Gungsuh" pitchFamily="18" charset="-127"/>
              </a:rPr>
              <a:t>Петропавловский храм</a:t>
            </a:r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 резко контрастировал с обветшавшим и пострадавшим от пожара 1737 года </a:t>
            </a:r>
            <a:r>
              <a:rPr lang="ru-RU" sz="1200" b="1" i="1" dirty="0" smtClean="0">
                <a:latin typeface="Gungsuh" pitchFamily="18" charset="-127"/>
                <a:ea typeface="Gungsuh" pitchFamily="18" charset="-127"/>
              </a:rPr>
              <a:t>Никитским храмом</a:t>
            </a:r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. Считается, что жившие на Старой Басманной знатные дворяне и богатые купцы решили построить себе новый храм, больше и лучше, чем у соседей.</a:t>
            </a:r>
          </a:p>
          <a:p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В 1745 году, в правление Елизаветы Петровны, разрешение на строительство было получено, также было решено освятить в новом храме второй придел в честь Рождества Иоанна Предтечи по именинам одного из храмоздателей — Ивана Рыбникова. </a:t>
            </a:r>
          </a:p>
          <a:p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Новый </a:t>
            </a:r>
            <a:r>
              <a:rPr lang="ru-RU" sz="1200" b="1" i="1" dirty="0" smtClean="0">
                <a:latin typeface="Gungsuh" pitchFamily="18" charset="-127"/>
                <a:ea typeface="Gungsuh" pitchFamily="18" charset="-127"/>
              </a:rPr>
              <a:t>храм Никиты Мученика</a:t>
            </a:r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 был освящён в 1751 году. Он дошёл до наших дней без серьёзных перестроек. В настоящее время </a:t>
            </a:r>
            <a:r>
              <a:rPr lang="ru-RU" sz="1200" b="1" i="1" dirty="0" smtClean="0">
                <a:latin typeface="Gungsuh" pitchFamily="18" charset="-127"/>
                <a:ea typeface="Gungsuh" pitchFamily="18" charset="-127"/>
              </a:rPr>
              <a:t>Никитский храм</a:t>
            </a:r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 окружён стоящими рядом домами и деревьями. </a:t>
            </a:r>
          </a:p>
          <a:p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Основной объём храма — восьмерик с выступающими алтарной частью и притвором. Его южный и северный входы украсили портиками. Купол храма украшен круглыми окошками — люкарнами и завершается маленьким барабаном и главкой. С запада к храму примыкает трапезная с двумя приделами. При её строительстве за основу были взяты стены частично разобранного предыдущего храма, постройки 1685 года. Высокую трёхъярусную колокольню храма обрамляют сдвоенные колонны и пилястры. В целом </a:t>
            </a:r>
            <a:r>
              <a:rPr lang="ru-RU" sz="1200" b="1" i="1" dirty="0" smtClean="0">
                <a:latin typeface="Gungsuh" pitchFamily="18" charset="-127"/>
                <a:ea typeface="Gungsuh" pitchFamily="18" charset="-127"/>
              </a:rPr>
              <a:t>Никитский храм</a:t>
            </a:r>
            <a:r>
              <a:rPr lang="ru-RU" sz="1200" b="1" dirty="0" smtClean="0">
                <a:latin typeface="Gungsuh" pitchFamily="18" charset="-127"/>
                <a:ea typeface="Gungsuh" pitchFamily="18" charset="-127"/>
              </a:rPr>
              <a:t> представляет собой прекрасный образец постройки в стиле русского барокко. </a:t>
            </a:r>
          </a:p>
          <a:p>
            <a:endParaRPr lang="ru-RU" sz="1200" dirty="0"/>
          </a:p>
        </p:txBody>
      </p:sp>
      <p:pic>
        <p:nvPicPr>
          <p:cNvPr id="2050" name="Picture 2" descr="C:\Users\Катюшка\Downloads\IMG_30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7940" y="1378482"/>
            <a:ext cx="5429288" cy="3672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11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юшка\Downloads\IMG_3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26076" y="2089106"/>
            <a:ext cx="4139952" cy="3104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Катюшка\Downloads\IMG_30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8182" y="-322421"/>
            <a:ext cx="3643340" cy="4859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8596" y="4143380"/>
            <a:ext cx="30289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Одна из древнейших московских церквей,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 основанная великим князем Василием III,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 за свою многовековую историю была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приходским храмом для всех сословий.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Под ее сводами молились А.С. Пушкин,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К.Н. Батюшков, П.А. Вяземский, Ф.С. Рокотов,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Марина Цветаева. После революции она – </a:t>
            </a:r>
          </a:p>
          <a:p>
            <a:r>
              <a:rPr lang="ru-RU" sz="1600" b="1" dirty="0" smtClean="0">
                <a:latin typeface="Gungsuh" pitchFamily="18" charset="-127"/>
                <a:ea typeface="Gungsuh" pitchFamily="18" charset="-127"/>
              </a:rPr>
              <a:t>одна из немногих в Москве – не была захвачена обновленцами. </a:t>
            </a:r>
            <a:endParaRPr lang="ru-RU" sz="1600" b="1" dirty="0">
              <a:latin typeface="Gungsuh" pitchFamily="18" charset="-127"/>
              <a:ea typeface="Gungsuh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6234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239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Алтарь Отечества. Фоторепортаж. Тема: Храм у моего дома. Храм великомученика Никиты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Катюшка</dc:creator>
  <cp:lastModifiedBy>Валера</cp:lastModifiedBy>
  <cp:revision>7</cp:revision>
  <dcterms:created xsi:type="dcterms:W3CDTF">2018-04-08T20:01:22Z</dcterms:created>
  <dcterms:modified xsi:type="dcterms:W3CDTF">2018-04-09T16:12:25Z</dcterms:modified>
</cp:coreProperties>
</file>