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D3BD8-7A29-4924-B4A3-2C14EBCD3D23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CB6D-4EE9-4473-8CDD-93ACFF291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D3BD8-7A29-4924-B4A3-2C14EBCD3D23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CB6D-4EE9-4473-8CDD-93ACFF291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D3BD8-7A29-4924-B4A3-2C14EBCD3D23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CB6D-4EE9-4473-8CDD-93ACFF291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D3BD8-7A29-4924-B4A3-2C14EBCD3D23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CB6D-4EE9-4473-8CDD-93ACFF291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D3BD8-7A29-4924-B4A3-2C14EBCD3D23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CB6D-4EE9-4473-8CDD-93ACFF291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D3BD8-7A29-4924-B4A3-2C14EBCD3D23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CB6D-4EE9-4473-8CDD-93ACFF291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D3BD8-7A29-4924-B4A3-2C14EBCD3D23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CB6D-4EE9-4473-8CDD-93ACFF291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D3BD8-7A29-4924-B4A3-2C14EBCD3D23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CB6D-4EE9-4473-8CDD-93ACFF291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D3BD8-7A29-4924-B4A3-2C14EBCD3D23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CB6D-4EE9-4473-8CDD-93ACFF291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D3BD8-7A29-4924-B4A3-2C14EBCD3D23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CB6D-4EE9-4473-8CDD-93ACFF291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D3BD8-7A29-4924-B4A3-2C14EBCD3D23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CB6D-4EE9-4473-8CDD-93ACFF291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9D3BD8-7A29-4924-B4A3-2C14EBCD3D23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FDCB6D-4EE9-4473-8CDD-93ACFF291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5" descr="1c4ZUt3PGF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57422" y="857232"/>
            <a:ext cx="3929090" cy="4665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5716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b="1" dirty="0">
                <a:latin typeface="BatangChe" pitchFamily="49" charset="-127"/>
                <a:ea typeface="BatangChe" pitchFamily="49" charset="-127"/>
              </a:rPr>
              <a:t>Храм Державной иконы Божией </a:t>
            </a:r>
            <a:r>
              <a:rPr lang="ru-RU" b="1" dirty="0" smtClean="0">
                <a:latin typeface="BatangChe" pitchFamily="49" charset="-127"/>
                <a:ea typeface="BatangChe" pitchFamily="49" charset="-127"/>
              </a:rPr>
              <a:t>Матери </a:t>
            </a:r>
            <a:br>
              <a:rPr lang="ru-RU" b="1" dirty="0" smtClean="0">
                <a:latin typeface="BatangChe" pitchFamily="49" charset="-127"/>
                <a:ea typeface="BatangChe" pitchFamily="49" charset="-127"/>
              </a:rPr>
            </a:br>
            <a:r>
              <a:rPr lang="ru-RU" b="1" dirty="0" smtClean="0">
                <a:latin typeface="BatangChe" pitchFamily="49" charset="-127"/>
                <a:ea typeface="BatangChe" pitchFamily="49" charset="-127"/>
              </a:rPr>
              <a:t>(в Чертаново)</a:t>
            </a:r>
            <a:r>
              <a:rPr lang="ru-RU" u="sng" dirty="0"/>
              <a:t/>
            </a:r>
            <a:br>
              <a:rPr lang="ru-RU" u="sng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42" y="5715016"/>
            <a:ext cx="7241526" cy="1142984"/>
          </a:xfrm>
        </p:spPr>
        <p:txBody>
          <a:bodyPr>
            <a:normAutofit lnSpcReduction="10000"/>
          </a:bodyPr>
          <a:lstStyle/>
          <a:p>
            <a:r>
              <a:rPr lang="ru-RU" sz="2400" b="1" dirty="0" smtClean="0"/>
              <a:t>Алтарь Отечества. Фотоконкурс. Храм у моего дома. </a:t>
            </a:r>
            <a:r>
              <a:rPr lang="ru-RU" sz="2400" dirty="0" smtClean="0"/>
              <a:t>Автор: Моргунова </a:t>
            </a:r>
            <a:r>
              <a:rPr lang="ru-RU" sz="2400" dirty="0" smtClean="0"/>
              <a:t>Анастасия </a:t>
            </a:r>
            <a:r>
              <a:rPr lang="ru-RU" sz="2400" dirty="0" smtClean="0"/>
              <a:t>ТК№34</a:t>
            </a:r>
          </a:p>
          <a:p>
            <a:r>
              <a:rPr lang="ru-RU" sz="1800" dirty="0" smtClean="0"/>
              <a:t>Руководитель Никопорович В.Р.</a:t>
            </a:r>
            <a:endParaRPr lang="ru-RU" sz="1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Kb5omuXHWR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571480"/>
            <a:ext cx="4289524" cy="5719366"/>
          </a:xfrm>
          <a:prstGeom prst="verticalScroll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4286248" y="1214422"/>
            <a:ext cx="457203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BatangChe" pitchFamily="49" charset="-127"/>
                <a:ea typeface="BatangChe" pitchFamily="49" charset="-127"/>
              </a:rPr>
              <a:t>Храм </a:t>
            </a:r>
          </a:p>
          <a:p>
            <a:r>
              <a:rPr lang="ru-RU" sz="2800" b="1" dirty="0" smtClean="0">
                <a:latin typeface="BatangChe" pitchFamily="49" charset="-127"/>
                <a:ea typeface="BatangChe" pitchFamily="49" charset="-127"/>
              </a:rPr>
              <a:t>Донского </a:t>
            </a:r>
            <a:r>
              <a:rPr lang="ru-RU" sz="2800" b="1" dirty="0" smtClean="0">
                <a:latin typeface="BatangChe" pitchFamily="49" charset="-127"/>
                <a:ea typeface="BatangChe" pitchFamily="49" charset="-127"/>
              </a:rPr>
              <a:t>благочиния </a:t>
            </a:r>
            <a:endParaRPr lang="ru-RU" sz="2800" b="1" dirty="0" smtClean="0">
              <a:latin typeface="BatangChe" pitchFamily="49" charset="-127"/>
              <a:ea typeface="BatangChe" pitchFamily="49" charset="-127"/>
            </a:endParaRPr>
          </a:p>
          <a:p>
            <a:r>
              <a:rPr lang="ru-RU" sz="2800" b="1" dirty="0" smtClean="0">
                <a:latin typeface="BatangChe" pitchFamily="49" charset="-127"/>
                <a:ea typeface="BatangChe" pitchFamily="49" charset="-127"/>
              </a:rPr>
              <a:t>Московской </a:t>
            </a:r>
            <a:r>
              <a:rPr lang="ru-RU" sz="2800" b="1" dirty="0" smtClean="0">
                <a:latin typeface="BatangChe" pitchFamily="49" charset="-127"/>
                <a:ea typeface="BatangChe" pitchFamily="49" charset="-127"/>
              </a:rPr>
              <a:t>городской </a:t>
            </a:r>
            <a:r>
              <a:rPr lang="ru-RU" sz="2800" b="1" dirty="0" smtClean="0">
                <a:latin typeface="BatangChe" pitchFamily="49" charset="-127"/>
                <a:ea typeface="BatangChe" pitchFamily="49" charset="-127"/>
              </a:rPr>
              <a:t>епархии</a:t>
            </a:r>
          </a:p>
          <a:p>
            <a:r>
              <a:rPr lang="ru-RU" sz="2800" b="1" dirty="0" smtClean="0">
                <a:latin typeface="BatangChe" pitchFamily="49" charset="-127"/>
                <a:ea typeface="BatangChe" pitchFamily="49" charset="-127"/>
              </a:rPr>
              <a:t> </a:t>
            </a:r>
            <a:r>
              <a:rPr lang="ru-RU" sz="2800" b="1" dirty="0" smtClean="0">
                <a:latin typeface="BatangChe" pitchFamily="49" charset="-127"/>
                <a:ea typeface="BatangChe" pitchFamily="49" charset="-127"/>
              </a:rPr>
              <a:t>Русской православной </a:t>
            </a:r>
            <a:r>
              <a:rPr lang="ru-RU" sz="2800" b="1" dirty="0" smtClean="0">
                <a:latin typeface="BatangChe" pitchFamily="49" charset="-127"/>
                <a:ea typeface="BatangChe" pitchFamily="49" charset="-127"/>
              </a:rPr>
              <a:t>церкви.</a:t>
            </a:r>
            <a:endParaRPr lang="ru-RU" sz="2800" b="1" dirty="0">
              <a:latin typeface="BatangChe" pitchFamily="49" charset="-127"/>
              <a:ea typeface="BatangChe" pitchFamily="49" charset="-127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UOKMagS-vn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143372" y="214290"/>
            <a:ext cx="4649564" cy="6199419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214282" y="785794"/>
            <a:ext cx="3978077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В 1997 году по инициативе </a:t>
            </a:r>
            <a:endParaRPr lang="ru-RU" b="1" dirty="0" smtClean="0"/>
          </a:p>
          <a:p>
            <a:r>
              <a:rPr lang="ru-RU" b="1" dirty="0" smtClean="0"/>
              <a:t>православной </a:t>
            </a:r>
            <a:r>
              <a:rPr lang="ru-RU" b="1" dirty="0" smtClean="0"/>
              <a:t>общины </a:t>
            </a:r>
            <a:r>
              <a:rPr lang="ru-RU" b="1" dirty="0" smtClean="0"/>
              <a:t>района</a:t>
            </a:r>
          </a:p>
          <a:p>
            <a:r>
              <a:rPr lang="ru-RU" b="1" dirty="0" smtClean="0"/>
              <a:t> </a:t>
            </a:r>
            <a:r>
              <a:rPr lang="ru-RU" b="1" dirty="0" smtClean="0"/>
              <a:t>на пересечении Чертановской </a:t>
            </a:r>
            <a:r>
              <a:rPr lang="ru-RU" b="1" dirty="0" smtClean="0"/>
              <a:t>улицы</a:t>
            </a:r>
          </a:p>
          <a:p>
            <a:r>
              <a:rPr lang="ru-RU" b="1" dirty="0" smtClean="0"/>
              <a:t> </a:t>
            </a:r>
            <a:r>
              <a:rPr lang="ru-RU" b="1" dirty="0" smtClean="0"/>
              <a:t>и Сумского проезда, недалеко от </a:t>
            </a:r>
            <a:endParaRPr lang="ru-RU" b="1" dirty="0" smtClean="0"/>
          </a:p>
          <a:p>
            <a:r>
              <a:rPr lang="ru-RU" b="1" dirty="0" smtClean="0"/>
              <a:t>Верхнего </a:t>
            </a:r>
            <a:r>
              <a:rPr lang="ru-RU" b="1" dirty="0" smtClean="0"/>
              <a:t>Чертановского пруда, </a:t>
            </a:r>
            <a:r>
              <a:rPr lang="ru-RU" b="1" dirty="0" smtClean="0"/>
              <a:t>была</a:t>
            </a:r>
          </a:p>
          <a:p>
            <a:r>
              <a:rPr lang="ru-RU" b="1" dirty="0" smtClean="0"/>
              <a:t> </a:t>
            </a:r>
            <a:r>
              <a:rPr lang="ru-RU" b="1" dirty="0" smtClean="0"/>
              <a:t>построена небольшая </a:t>
            </a:r>
            <a:r>
              <a:rPr lang="ru-RU" b="1" dirty="0" smtClean="0"/>
              <a:t>деревянная</a:t>
            </a:r>
          </a:p>
          <a:p>
            <a:r>
              <a:rPr lang="ru-RU" b="1" dirty="0" smtClean="0"/>
              <a:t> </a:t>
            </a:r>
            <a:r>
              <a:rPr lang="ru-RU" b="1" dirty="0" smtClean="0"/>
              <a:t>церковь. Однако в связи с </a:t>
            </a:r>
            <a:r>
              <a:rPr lang="ru-RU" b="1" dirty="0" smtClean="0"/>
              <a:t>большим</a:t>
            </a:r>
          </a:p>
          <a:p>
            <a:r>
              <a:rPr lang="ru-RU" b="1" dirty="0" smtClean="0"/>
              <a:t> </a:t>
            </a:r>
            <a:r>
              <a:rPr lang="ru-RU" b="1" dirty="0" smtClean="0"/>
              <a:t>числом прихожан появилось </a:t>
            </a:r>
            <a:endParaRPr lang="ru-RU" b="1" dirty="0" smtClean="0"/>
          </a:p>
          <a:p>
            <a:r>
              <a:rPr lang="ru-RU" b="1" dirty="0" smtClean="0"/>
              <a:t>потребность </a:t>
            </a:r>
            <a:r>
              <a:rPr lang="ru-RU" b="1" dirty="0" smtClean="0"/>
              <a:t>в более обширном </a:t>
            </a:r>
            <a:endParaRPr lang="ru-RU" b="1" dirty="0" smtClean="0"/>
          </a:p>
          <a:p>
            <a:r>
              <a:rPr lang="ru-RU" b="1" dirty="0" smtClean="0"/>
              <a:t>помещении</a:t>
            </a:r>
            <a:r>
              <a:rPr lang="ru-RU" b="1" dirty="0" smtClean="0"/>
              <a:t>. В 2002 году рядом </a:t>
            </a:r>
            <a:endParaRPr lang="ru-RU" b="1" dirty="0" smtClean="0"/>
          </a:p>
          <a:p>
            <a:r>
              <a:rPr lang="ru-RU" b="1" dirty="0" smtClean="0"/>
              <a:t>началось </a:t>
            </a:r>
            <a:r>
              <a:rPr lang="ru-RU" b="1" dirty="0" smtClean="0"/>
              <a:t>строительство нового </a:t>
            </a:r>
            <a:endParaRPr lang="ru-RU" b="1" dirty="0" smtClean="0"/>
          </a:p>
          <a:p>
            <a:r>
              <a:rPr lang="ru-RU" b="1" dirty="0" smtClean="0"/>
              <a:t>двухъярусного </a:t>
            </a:r>
            <a:r>
              <a:rPr lang="ru-RU" b="1" dirty="0" smtClean="0"/>
              <a:t>кирпичного храма </a:t>
            </a:r>
            <a:endParaRPr lang="ru-RU" b="1" dirty="0" smtClean="0"/>
          </a:p>
          <a:p>
            <a:r>
              <a:rPr lang="ru-RU" b="1" dirty="0" smtClean="0"/>
              <a:t>с </a:t>
            </a:r>
            <a:r>
              <a:rPr lang="ru-RU" b="1" dirty="0" smtClean="0"/>
              <a:t>пятью </a:t>
            </a:r>
            <a:r>
              <a:rPr lang="ru-RU" b="1" dirty="0" smtClean="0"/>
              <a:t>шатрами. </a:t>
            </a:r>
            <a:r>
              <a:rPr lang="ru-RU" b="1" dirty="0" smtClean="0"/>
              <a:t>В конце 2013 </a:t>
            </a:r>
            <a:r>
              <a:rPr lang="ru-RU" b="1" dirty="0" smtClean="0"/>
              <a:t>года</a:t>
            </a:r>
          </a:p>
          <a:p>
            <a:r>
              <a:rPr lang="ru-RU" b="1" dirty="0" smtClean="0"/>
              <a:t> </a:t>
            </a:r>
            <a:r>
              <a:rPr lang="ru-RU" b="1" dirty="0" smtClean="0"/>
              <a:t>храм был сдан в </a:t>
            </a:r>
            <a:r>
              <a:rPr lang="ru-RU" b="1" dirty="0" smtClean="0"/>
              <a:t>эксплуатацию.</a:t>
            </a:r>
          </a:p>
          <a:p>
            <a:r>
              <a:rPr lang="ru-RU" b="1" dirty="0" smtClean="0"/>
              <a:t> </a:t>
            </a:r>
            <a:r>
              <a:rPr lang="ru-RU" b="1" dirty="0" smtClean="0"/>
              <a:t>Автор проекта — архитектор </a:t>
            </a:r>
            <a:endParaRPr lang="ru-RU" b="1" dirty="0" smtClean="0"/>
          </a:p>
          <a:p>
            <a:r>
              <a:rPr lang="ru-RU" b="1" dirty="0" smtClean="0"/>
              <a:t>И</a:t>
            </a:r>
            <a:r>
              <a:rPr lang="ru-RU" b="1" dirty="0" smtClean="0"/>
              <a:t>. Н. </a:t>
            </a:r>
            <a:r>
              <a:rPr lang="ru-RU" b="1" dirty="0" smtClean="0"/>
              <a:t>Воскресенский. </a:t>
            </a:r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Y1eImAvP0WU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357166"/>
            <a:ext cx="4649564" cy="61994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857752" y="2000240"/>
            <a:ext cx="4077270" cy="2246769"/>
          </a:xfrm>
          <a:prstGeom prst="rect">
            <a:avLst/>
          </a:prstGeom>
          <a:solidFill>
            <a:srgbClr val="FFC000"/>
          </a:solidFill>
          <a:effectLst>
            <a:innerShdw blurRad="114300">
              <a:prstClr val="black"/>
            </a:innerShdw>
          </a:effectLst>
        </p:spPr>
        <p:txBody>
          <a:bodyPr wrap="none" rtlCol="0">
            <a:spAutoFit/>
          </a:bodyPr>
          <a:lstStyle/>
          <a:p>
            <a:r>
              <a:rPr lang="ru-RU" sz="2800" dirty="0" smtClean="0"/>
              <a:t>Храм имеет два придела.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Иконы Божией Матери</a:t>
            </a:r>
          </a:p>
          <a:p>
            <a:pPr marL="342900" indent="-342900"/>
            <a:r>
              <a:rPr lang="ru-RU" sz="2800" dirty="0" smtClean="0"/>
              <a:t> «Державная»</a:t>
            </a:r>
          </a:p>
          <a:p>
            <a:pPr marL="342900" indent="-342900"/>
            <a:r>
              <a:rPr lang="ru-RU" sz="2800" dirty="0" smtClean="0"/>
              <a:t>2. Святого праведного</a:t>
            </a:r>
          </a:p>
          <a:p>
            <a:pPr marL="342900" indent="-342900"/>
            <a:r>
              <a:rPr lang="ru-RU" sz="2800" dirty="0" smtClean="0"/>
              <a:t>Иоанна Кронштадтского</a:t>
            </a:r>
            <a:endParaRPr lang="ru-RU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xMfdgsTBWg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57620" y="928670"/>
            <a:ext cx="4653834" cy="52934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28596" y="1714488"/>
            <a:ext cx="3357586" cy="353943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В архитектурном плане</a:t>
            </a:r>
          </a:p>
          <a:p>
            <a:r>
              <a:rPr lang="ru-RU" sz="3200" b="1" dirty="0" smtClean="0"/>
              <a:t>Церковь относится к особому,</a:t>
            </a:r>
          </a:p>
          <a:p>
            <a:r>
              <a:rPr lang="ru-RU" sz="3200" b="1" dirty="0" smtClean="0"/>
              <a:t>Шатровому стилю</a:t>
            </a:r>
            <a:endParaRPr lang="ru-RU" sz="32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145</Words>
  <Application>Microsoft Office PowerPoint</Application>
  <PresentationFormat>Экран (4:3)</PresentationFormat>
  <Paragraphs>33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 Храм Державной иконы Божией Матери  (в Чертаново) </vt:lpstr>
      <vt:lpstr>Слайд 2</vt:lpstr>
      <vt:lpstr>.</vt:lpstr>
      <vt:lpstr>.</vt:lpstr>
      <vt:lpstr>Слайд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Храм Державной иконы Божией Матери</dc:title>
  <dc:creator>Паша</dc:creator>
  <cp:lastModifiedBy>Валера</cp:lastModifiedBy>
  <cp:revision>5</cp:revision>
  <dcterms:created xsi:type="dcterms:W3CDTF">2018-04-08T16:07:10Z</dcterms:created>
  <dcterms:modified xsi:type="dcterms:W3CDTF">2018-04-09T16:09:32Z</dcterms:modified>
</cp:coreProperties>
</file>