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1" r:id="rId3"/>
    <p:sldId id="278" r:id="rId4"/>
    <p:sldId id="279" r:id="rId5"/>
    <p:sldId id="277" r:id="rId6"/>
    <p:sldId id="280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FF"/>
    <a:srgbClr val="80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amkov-vladimir.narod.ru/Nobel_Premie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Классики </a:t>
            </a:r>
            <a:br>
              <a:rPr lang="ru-RU" sz="9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немецкой литературы</a:t>
            </a:r>
            <a:endParaRPr lang="ru-RU" sz="96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1910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Пауль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Хейзе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1"/>
            <a:ext cx="2743200" cy="3124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838200"/>
            <a:ext cx="5638800" cy="586740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300" dirty="0" smtClean="0"/>
              <a:t>    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Paul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Johann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Ludwig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von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Heyse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(15 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марта 1830, Берлин — 2 апреля 1914, Мюнхен) — немецкий писатель, сын известного филолога Карла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Хейзе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, </a:t>
            </a:r>
            <a:r>
              <a:rPr lang="ru-RU" sz="3300" b="1" i="1" dirty="0" smtClean="0">
                <a:solidFill>
                  <a:schemeClr val="bg1">
                    <a:lumMod val="85000"/>
                  </a:schemeClr>
                </a:solidFill>
              </a:rPr>
              <a:t>лауреат Нобелевской премии по литературе 1910 года «за художественность, идеализм, которые он демонстрировал на протяжении всего своего долгого и продуктивного творческого пути в качестве лирического поэта, драматурга, романиста и автора, известных всему миру новелл».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  В этом же году </a:t>
            </a:r>
            <a:r>
              <a:rPr lang="ru-RU" sz="3300" b="1" dirty="0" err="1" smtClean="0">
                <a:solidFill>
                  <a:schemeClr val="bg1">
                    <a:lumMod val="85000"/>
                  </a:schemeClr>
                </a:solidFill>
              </a:rPr>
              <a:t>Хейзе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стал </a:t>
            </a:r>
            <a:r>
              <a:rPr lang="ru-RU" sz="3300" b="1" dirty="0" smtClean="0">
                <a:solidFill>
                  <a:schemeClr val="bg1">
                    <a:lumMod val="85000"/>
                  </a:schemeClr>
                </a:solidFill>
              </a:rPr>
              <a:t>почётным гражданином Мюнхена. </a:t>
            </a:r>
            <a:endParaRPr lang="ru-RU" sz="3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4578" name="Picture 2" descr="Пауль Хейз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2819972" cy="3750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1912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Герхарт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Иоганн Роберт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Гауптман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 (</a:t>
            </a:r>
            <a:r>
              <a:rPr lang="ru-RU" dirty="0" err="1" smtClean="0">
                <a:solidFill>
                  <a:schemeClr val="bg1">
                    <a:lumMod val="85000"/>
                  </a:schemeClr>
                </a:solidFill>
              </a:rPr>
              <a:t>Хауптманн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) 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61722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Gerhart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Johann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Robert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Hauptmann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(15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ноября 1862,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Оберзальцбрунн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— 6 июня 1946,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Агнетендорф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) — немецкий драматург. </a:t>
            </a:r>
            <a:endParaRPr lang="ru-RU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Лауреат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Нобелевской премии по литературе за 1912 год.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Гауптман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стоял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во главе современной немецкой драмы.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России он известен как автор пьесы 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«Перед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заходом солнца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»,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которая  ставилась в российских театрах.</a:t>
            </a:r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0" y="3048000"/>
            <a:ext cx="2667000" cy="307816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25602" name="Picture 2" descr="Герхардт Гауптм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7430" y="2362200"/>
            <a:ext cx="3311769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1929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   Томас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Манн 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90800" cy="3428999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67000" y="914400"/>
            <a:ext cx="6248400" cy="5943600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4400" dirty="0" smtClean="0"/>
              <a:t>      </a:t>
            </a:r>
            <a:r>
              <a:rPr lang="ru-RU" sz="4400" b="1" dirty="0" err="1" smtClean="0">
                <a:solidFill>
                  <a:schemeClr val="bg1">
                    <a:lumMod val="85000"/>
                  </a:schemeClr>
                </a:solidFill>
              </a:rPr>
              <a:t>Paul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bg1">
                    <a:lumMod val="85000"/>
                  </a:schemeClr>
                </a:solidFill>
              </a:rPr>
              <a:t>Thomas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bg1">
                    <a:lumMod val="85000"/>
                  </a:schemeClr>
                </a:solidFill>
              </a:rPr>
              <a:t>Mann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(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6 июня 1875, Любек — 12 августа 1955, Цюрих) — немецкий писатель, эссеист, мастер эпического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романа,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брат Генриха Манна, отец Клауса Манна, Голо Манна и Эрики Манн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>В 1929 году Манну была присуждена Нобелевская премия по литературе за роман «</a:t>
            </a:r>
            <a:r>
              <a:rPr lang="ru-RU" sz="4400" b="1" i="1" dirty="0" err="1" smtClean="0">
                <a:solidFill>
                  <a:schemeClr val="bg1">
                    <a:lumMod val="85000"/>
                  </a:schemeClr>
                </a:solidFill>
              </a:rPr>
              <a:t>Будденброки</a:t>
            </a: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>».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В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1933 году писатель вместе с семьей эмигрирует из нацистской Германии и поселяется в Цюрихе. В том же году выходит первый том его романа-тетралогии </a:t>
            </a: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>«Иосиф и его братья»,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 где Манн по-своему интерпретирует историю библейского Иосифа. </a:t>
            </a:r>
            <a:b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ru-RU" sz="4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     В 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1947 году появляется на свет его роман </a:t>
            </a: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>«Доктор </a:t>
            </a:r>
            <a:r>
              <a:rPr lang="ru-RU" sz="4400" b="1" i="1" dirty="0" err="1" smtClean="0">
                <a:solidFill>
                  <a:schemeClr val="bg1">
                    <a:lumMod val="85000"/>
                  </a:schemeClr>
                </a:solidFill>
              </a:rPr>
              <a:t>Фаустус</a:t>
            </a:r>
            <a:r>
              <a:rPr lang="ru-RU" sz="4400" b="1" i="1" dirty="0" smtClean="0">
                <a:solidFill>
                  <a:schemeClr val="bg1">
                    <a:lumMod val="85000"/>
                  </a:schemeClr>
                </a:solidFill>
              </a:rPr>
              <a:t>»,</a:t>
            </a:r>
            <a:r>
              <a:rPr lang="ru-RU" sz="4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 smtClean="0"/>
          </a:p>
          <a:p>
            <a:endParaRPr lang="ru-RU" dirty="0"/>
          </a:p>
        </p:txBody>
      </p:sp>
      <p:pic>
        <p:nvPicPr>
          <p:cNvPr id="26626" name="Picture 2" descr="Томас Ман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2743200" cy="392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1946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    Герман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Гессе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5257800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   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Hermann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Hesse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; 2 июля 1877,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Кальв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, Германская империя — 9 августа 1962,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Монтаньола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, Швейцария) — немецкий писатель и художник, лауреат Нобелевской премии (1946).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Самые известные его произведения </a:t>
            </a: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«Степной волк»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 и </a:t>
            </a: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«Игра в бисер».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 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В 1946 году Гессе присудили Нобелевскую премию по литературе с формулировкой «За вдохновенное творчество, в котором проявляются классические идеалы гуманизма, а также за блестящий стиль».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86200" y="1600200"/>
            <a:ext cx="4800600" cy="5029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7650" name="Picture 2" descr="Герман Гесс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9277" y="2438400"/>
            <a:ext cx="3095623" cy="3962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1966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    Нелли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Закс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" y="1066800"/>
            <a:ext cx="6096001" cy="5486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Nelly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Sachs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(10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декабря 1891, Берлин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—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12 мая 1970, Стокгольм) — немецкая поэтесса, лауреат Нобелевской премии по литературе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1966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). 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Поэтические  сборники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Нелли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Закс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: 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«В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жилищах смерти»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endParaRPr lang="ru-RU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 (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In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denWohnungen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des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Todes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«Звездное затмение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»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 (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Sternverdunkelung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1949),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И никто не знает, как дальше»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Und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niemand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weiss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weiter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1957) 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«Побег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и преображение»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Flucht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und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Verwandlung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1957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«Пылающие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загадки»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Glühende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Rätsel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 1965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2819400"/>
            <a:ext cx="2667000" cy="365759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8674" name="Picture 2" descr="Нелли Зак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064" y="2819400"/>
            <a:ext cx="2696136" cy="3666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1972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Генрих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Теодор Бёлль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447801"/>
            <a:ext cx="1905000" cy="2667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33600" y="1524000"/>
            <a:ext cx="678180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</a:rPr>
              <a:t>Heinrich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</a:rPr>
              <a:t>Theodor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</a:rPr>
              <a:t>Böll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, 21 декабря 1917, Кёльн — 16 июля 1985,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</a:rPr>
              <a:t>Лангенбройх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) — немецкий писатель (ФРГ), переводчик, лауреат Нобелевской премии по литературе (1972).</a:t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 Издаваться начал с 1947 года. </a:t>
            </a:r>
            <a:endParaRPr lang="ru-RU" sz="31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None/>
            </a:pP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     Его  известные произведения:  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</a:rPr>
              <a:t>«Хлеб ранних лет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</a:rPr>
              <a:t>» 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(1950), 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</a:rPr>
              <a:t>«Бильярд в половине десятого»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 (1959), 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</a:rPr>
              <a:t>«Глазами клоуна»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 (1963). </a:t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В 1971 году выходит в свет роман 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</a:rPr>
              <a:t>«Групповой портрет с дамой».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  <a:t>  Это попытка создать грандиозную  панораму истории Германии двадцатого века.  А в следующем году Генриху Бёллю присуждают Нобелевскую премию. </a:t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9698" name="Picture 2" descr="Генрих Бёл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1"/>
            <a:ext cx="1905000" cy="2514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1999 год 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:       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Гюнтер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Грасс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1"/>
            <a:ext cx="1371600" cy="175260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67000" y="914400"/>
            <a:ext cx="64770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    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Günter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Grass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или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Graß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(16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октября 1927,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Данциг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— 13 апреля 2015, Любек, Германия) — немецкий писатель, скульптор, художник, график, лауреат Нобелевской премии по литературе 1999 года. </a:t>
            </a:r>
            <a:b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Перу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Грасса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принадлежат многочисленные эссе и статьи, множество стихов и ряд драматических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произведений, романы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«Жестяной барабан»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Die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Blechtrommel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),  </a:t>
            </a:r>
            <a:endParaRPr lang="ru-RU" sz="2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       «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Кошки-мышки»,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 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«Под 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местным наркозом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»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Örtlich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betäubt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1969)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«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Из дневника улитки» 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Aus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dem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Tagebuch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einer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Schnecke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1972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),  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«Камбала»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Der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Butt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1977), «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Встреча в </a:t>
            </a:r>
            <a:r>
              <a:rPr lang="ru-RU" sz="2000" b="1" i="1" dirty="0" err="1" smtClean="0">
                <a:solidFill>
                  <a:schemeClr val="bg1">
                    <a:lumMod val="85000"/>
                  </a:schemeClr>
                </a:solidFill>
              </a:rPr>
              <a:t>Тельгте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»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Das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Treffen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in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Telgte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), ,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«Вымыслы»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Kopfgeburten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1982), 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«Крыса»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 (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Die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1">
                    <a:lumMod val="85000"/>
                  </a:schemeClr>
                </a:solidFill>
              </a:rPr>
              <a:t>Rättin</a:t>
            </a: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>, 1985). </a:t>
            </a:r>
            <a:b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В 1999 году в возрасте 72 лет Гюнтер </a:t>
            </a:r>
            <a:r>
              <a:rPr lang="ru-RU" sz="2000" b="1" i="1" dirty="0" err="1" smtClean="0">
                <a:solidFill>
                  <a:schemeClr val="bg1">
                    <a:lumMod val="85000"/>
                  </a:schemeClr>
                </a:solidFill>
              </a:rPr>
              <a:t>Грасс</a:t>
            </a:r>
            <a:r>
              <a:rPr lang="ru-RU" sz="2000" b="1" i="1" dirty="0" smtClean="0">
                <a:solidFill>
                  <a:schemeClr val="bg1">
                    <a:lumMod val="85000"/>
                  </a:schemeClr>
                </a:solidFill>
              </a:rPr>
              <a:t> был удостоен Нобелевской премии по литературе.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0722" name="Picture 2" descr="Гюнтер Гр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2667000" cy="3387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2009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 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Герта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Мюллер 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371601"/>
            <a:ext cx="1981200" cy="2590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09800" y="1447800"/>
            <a:ext cx="67818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Herta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Müller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   (род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. 17 августа 1953,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Ницкидорф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Банат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Румыния) — немецкая поэтесса и писательница, общественный деятель, художник. Лауреат Нобелевской премии по литературе 2009 года с формулировкой «с сосредоточенностью в поэзии и искренностью в прозе описывает жизнь обездоленных».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Живет в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Берлине.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На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русский язык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переведены  произведения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 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«Сердце-зверь»,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  «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Качели дыхания» 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    и     «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Человек в этом мире – большой фазан».</a:t>
            </a:r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1746" name="Picture 2" descr="Герта Мюлл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1981200" cy="2535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Желаем </a:t>
            </a:r>
            <a:b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новых открытий </a:t>
            </a:r>
            <a:b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в мире</a:t>
            </a:r>
            <a:b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немецкой литературы!</a:t>
            </a:r>
            <a:endParaRPr lang="ru-RU" sz="8000" b="1" dirty="0">
              <a:solidFill>
                <a:srgbClr val="CC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Готхольд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Эфраим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Лессинг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362200" cy="3581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1600200"/>
            <a:ext cx="5638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</a:t>
            </a:r>
            <a:r>
              <a:rPr lang="ru-RU" sz="32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Gotthold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Ephraim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Lessing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(22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января 1729, </a:t>
            </a:r>
            <a:r>
              <a:rPr lang="ru-RU" sz="32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Каменц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Саксония, — 15 февраля 1781, </a:t>
            </a:r>
            <a:r>
              <a:rPr lang="ru-RU" sz="32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Брауншвейг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 </a:t>
            </a:r>
            <a:endParaRPr lang="ru-RU" sz="3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Немецкий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поэт, драматург, теоретик искусства и литературный критик-просветитель. </a:t>
            </a:r>
            <a:endParaRPr lang="ru-RU" sz="3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Основоположник </a:t>
            </a: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немецкой классической литературы.</a:t>
            </a:r>
            <a:endParaRPr lang="ru-RU" sz="32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8914" name="Picture 2" descr="https://image.jimcdn.com/app/cms/image/transf/dimension=239x1024:format=jpg/path/s981b87c66d8a7d39/image/i9827a88b847088bc/version/1452806326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2590800" cy="3718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Иога́нн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Во́льфганг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фон Гёте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3657600" cy="449580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33800" y="1219200"/>
            <a:ext cx="5105400" cy="4953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Johann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Wolfgang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von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Goethe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(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28 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августа 1749, Франкфурт-на-Майне — 22 марта 1832, Веймар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Немецкий </a:t>
            </a: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поэт, государственный деятель, мыслитель и естествоиспытатель.</a:t>
            </a:r>
            <a:endParaRPr lang="ru-RU" sz="4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4818" name="Picture 2" descr="https://image.jimcdn.com/app/cms/image/transf/none/path/s981b87c66d8a7d39/image/i25a312d0e40047c0/version/1452805072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3657600" cy="4506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Иога́нн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Кри́стоф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Фри́дрих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фон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Ши́ллер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3124200" cy="396240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24200" y="1219200"/>
            <a:ext cx="5791200" cy="533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 </a:t>
            </a:r>
            <a:r>
              <a:rPr lang="ru-RU" dirty="0" smtClean="0"/>
              <a:t>   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Johann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Christoph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Friedrich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von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Schiller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(10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ноября 1759,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Марбах-на-Неккаре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— 9 мая 1805, Веймар) — немецкий поэт, философ, теоретик искусства и драматург, профессор истории и военный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врач.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Автор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«Оды к радости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»,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изменённая версия которой стала текстом гимна Европейского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союза.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Вошёл в историю мировой литературы как пламенный защитник человеческой личности. В течение последних семнадцати лет своей жизни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дружил с Иоганном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фон Гёте.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3794" name="Picture 2" descr="https://image.jimcdn.com/app/cms/image/transf/dimension=270x1024:format=jpg/path/s981b87c66d8a7d39/image/i771ccc8efd0c5ea0/version/1452805179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3124200" cy="4049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ристиа́н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Иога́нн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Ге́нрих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Ге́йне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743200" cy="40386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990600"/>
            <a:ext cx="6096000" cy="5638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Christian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Johann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Heinrich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Heine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(13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декабря 1797 года, Дюссельдорф, — 17 февраля 1856 года, Париж) — немецкий поэт, публицист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 критик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  </a:t>
            </a: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Гейне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считается последним поэтом «романтической эпохи» и одновременно её главой. Он сделал разговорный язык способным к лирике,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придал ранее не знакомую элегантную лёгкость немецкому языку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На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его стихи писали песни композиторы Франц Шуберт, Роберт Шуман,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Рихард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Вагнер, Иоганн Брамс, П. И. Чайковский и многие другие.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5842" name="Picture 2" descr="https://image.jimcdn.com/app/cms/image/transf/none/path/s981b87c66d8a7d39/image/i2b675b254bb9cd32/version/1452804937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1"/>
            <a:ext cx="2987656" cy="4495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Братья Гримм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5334000" cy="5638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Brüder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Grimm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или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Die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Gebrüder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Grimm</a:t>
            </a: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 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Якоб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(4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января 1785 — 20 сентября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1863)  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Вильгельм   (24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февраля 1786 — 16 декабря 1859) </a:t>
            </a: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Немецкие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лингвисты и исследователи немецкой народной культуры. Собирали фольклор и опубликовали несколько сборников под названием «Сказки братьев Гримм», которые стали весьма популярными. </a:t>
            </a: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Совместно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 Карлом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Лахманном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и Георгом Фридрихом </a:t>
            </a:r>
            <a:r>
              <a:rPr lang="ru-RU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Бенеке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считаются отцами-основателями германской филологии и германистики. В конце жизни они занялись созданием первого словаря немецкого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языка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971800"/>
            <a:ext cx="3200400" cy="3657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32770" name="Picture 2" descr="https://image.jimcdn.com/app/cms/image/transf/dimension=276x1024:format=jpg/path/s981b87c66d8a7d39/image/i0cf526d80f66c343/version/1452806293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584449"/>
            <a:ext cx="3619500" cy="3921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Лауреаты Нобелевской премии по литературе из Германии</a:t>
            </a:r>
            <a:br>
              <a:rPr lang="ru-RU" b="1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hlinkClick r:id="rId3"/>
              </a:rPr>
              <a:t>1902. Теодор </a:t>
            </a:r>
            <a:r>
              <a:rPr lang="ru-RU" b="1" dirty="0" err="1" smtClean="0">
                <a:hlinkClick r:id="rId3"/>
              </a:rPr>
              <a:t>Момзен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1908. Рудольф Кристоф </a:t>
            </a:r>
            <a:r>
              <a:rPr lang="ru-RU" b="1" dirty="0" err="1" smtClean="0">
                <a:hlinkClick r:id="rId3"/>
              </a:rPr>
              <a:t>Эйкен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1910. </a:t>
            </a:r>
            <a:r>
              <a:rPr lang="ru-RU" b="1" dirty="0" err="1" smtClean="0">
                <a:hlinkClick r:id="rId3"/>
              </a:rPr>
              <a:t>Пауль</a:t>
            </a:r>
            <a:r>
              <a:rPr lang="ru-RU" b="1" dirty="0" smtClean="0">
                <a:hlinkClick r:id="rId3"/>
              </a:rPr>
              <a:t> </a:t>
            </a:r>
            <a:r>
              <a:rPr lang="ru-RU" b="1" dirty="0" err="1" smtClean="0">
                <a:hlinkClick r:id="rId3"/>
              </a:rPr>
              <a:t>Хейзе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1912. Герхардт </a:t>
            </a:r>
            <a:r>
              <a:rPr lang="ru-RU" b="1" dirty="0" err="1" smtClean="0">
                <a:hlinkClick r:id="rId3"/>
              </a:rPr>
              <a:t>Гауптман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1929. Томас Манн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1946. Герман Гессе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1966. Нелли </a:t>
            </a:r>
            <a:r>
              <a:rPr lang="ru-RU" b="1" dirty="0" err="1" smtClean="0">
                <a:hlinkClick r:id="rId3"/>
              </a:rPr>
              <a:t>Закс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1972. Генрих Бёлль.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1999. Гюнтер </a:t>
            </a:r>
            <a:r>
              <a:rPr lang="ru-RU" b="1" dirty="0" err="1" smtClean="0">
                <a:hlinkClick r:id="rId3"/>
              </a:rPr>
              <a:t>Грасс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2009 </a:t>
            </a:r>
            <a:r>
              <a:rPr lang="ru-RU" b="1" dirty="0" err="1" smtClean="0">
                <a:hlinkClick r:id="rId3"/>
              </a:rPr>
              <a:t>Герта</a:t>
            </a:r>
            <a:r>
              <a:rPr lang="ru-RU" b="1" dirty="0" smtClean="0">
                <a:hlinkClick r:id="rId3"/>
              </a:rPr>
              <a:t> Мюллер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1902 год:     Теодор Моммзен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 </a:t>
            </a:r>
            <a:endParaRPr lang="ru-RU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5867400" cy="5562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Theodor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Mommsen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; (30 ноября 1817, </a:t>
            </a:r>
            <a:r>
              <a:rPr lang="ru-RU" sz="3100" b="1" dirty="0" err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Гардинг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Шлезвиг-Гольштейн — 1 ноября 1903, Берлин) — немецкий историк, филолог-классик и юрист, 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почётный 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Рима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1902 году за труд «Римская история» (нем. </a:t>
            </a:r>
            <a:r>
              <a:rPr lang="ru-RU" sz="3100" b="1" i="1" dirty="0" err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Römische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err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Geschichte</a:t>
            </a:r>
            <a:r>
              <a:rPr lang="ru-RU" sz="3100" b="1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удостоен Нобелевской премии по литературе с формулировкой «величайшему существующему мастеру исторической литературы с особым упоминанием монументального труда „Римская история“».</a:t>
            </a:r>
            <a:r>
              <a:rPr lang="ru-RU" sz="31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Моммзен стал одним из немногих авторов, получивших премию за документальную прозу, единственный её лауреат-историк. </a:t>
            </a:r>
            <a:endParaRPr lang="ru-RU" sz="31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Picture 4" descr="Теодор Моммзе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146300"/>
            <a:ext cx="2364596" cy="3381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1908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год: Рудольф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Кристов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Эйкен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6600" y="1066800"/>
            <a:ext cx="5867400" cy="54864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5 января 1846,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Аурих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, Пруссия — 15 сентября 1926, Йена, Веймарская республика) — немецкий писатель и философ.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В 1908 году удостоен Нобелевской премии по литературе «за серьёзные поиски истины, всепроникающую силу мысли, широкий кругозор, живость и убедительность, с которыми он отстаивал и развивал идеалистическую философию».</a:t>
            </a:r>
            <a:endParaRPr lang="ru-RU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Был профессором </a:t>
            </a:r>
            <a:r>
              <a:rPr lang="ru-RU" b="1" dirty="0" err="1" smtClean="0">
                <a:solidFill>
                  <a:schemeClr val="bg1">
                    <a:lumMod val="85000"/>
                  </a:schemeClr>
                </a:solidFill>
              </a:rPr>
              <a:t>Йенского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</a:rPr>
              <a:t> университета и почётным гражданином города Йены. </a:t>
            </a:r>
            <a:endParaRPr lang="ru-RU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2530" name="Picture 2" descr="Рудольф Кристоф Эйк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2819400" cy="4003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479</Words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Классики  немецкой литературы</vt:lpstr>
      <vt:lpstr>Готхольд Эфраим Лессинг</vt:lpstr>
      <vt:lpstr>Иога́нн Во́льфганг фон Гёте</vt:lpstr>
      <vt:lpstr>Иога́нн Кри́стоф Фри́дрих фон Ши́ллер</vt:lpstr>
      <vt:lpstr>Кристиа́н Иога́нн Ге́нрих Ге́йне</vt:lpstr>
      <vt:lpstr>Братья Гримм</vt:lpstr>
      <vt:lpstr>Лауреаты Нобелевской премии по литературе из Германии </vt:lpstr>
      <vt:lpstr>1902 год:     Теодор Моммзен </vt:lpstr>
      <vt:lpstr>1908 год: Рудольф Кристов Эйкен </vt:lpstr>
      <vt:lpstr>1910 год:   Пауль Хейзе </vt:lpstr>
      <vt:lpstr>1912 год:      Герхарт Иоганн Роберт Гауптман (Хауптманн) </vt:lpstr>
      <vt:lpstr>1929 год:      Томас Манн </vt:lpstr>
      <vt:lpstr>1946 год:       Герман Гессе </vt:lpstr>
      <vt:lpstr>1966 год:       Нелли Закс</vt:lpstr>
      <vt:lpstr>1972 год:  Генрих Теодор Бёлль </vt:lpstr>
      <vt:lpstr>1999 год :        Гюнтер Грасс </vt:lpstr>
      <vt:lpstr>2009 год:     Герта Мюллер </vt:lpstr>
      <vt:lpstr>Желаем  новых открытий  в мире немецкой литературы!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Лауреаты Нобелевской премии по литературе из Германии </dc:title>
  <cp:lastModifiedBy>домашний</cp:lastModifiedBy>
  <cp:revision>15</cp:revision>
  <dcterms:modified xsi:type="dcterms:W3CDTF">2017-12-14T17:29:23Z</dcterms:modified>
</cp:coreProperties>
</file>