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87" r:id="rId2"/>
    <p:sldId id="256" r:id="rId3"/>
    <p:sldId id="284" r:id="rId4"/>
    <p:sldId id="289" r:id="rId5"/>
    <p:sldId id="259" r:id="rId6"/>
    <p:sldId id="257" r:id="rId7"/>
    <p:sldId id="268" r:id="rId8"/>
    <p:sldId id="261" r:id="rId9"/>
    <p:sldId id="264" r:id="rId10"/>
    <p:sldId id="266" r:id="rId11"/>
    <p:sldId id="283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8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062" autoAdjust="0"/>
  </p:normalViewPr>
  <p:slideViewPr>
    <p:cSldViewPr>
      <p:cViewPr varScale="1">
        <p:scale>
          <a:sx n="67" d="100"/>
          <a:sy n="67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761BE-159A-4114-9156-7E6C3A4E40B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F1BDA-C548-48CA-8ACA-9D0EF982A6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F1BDA-C548-48CA-8ACA-9D0EF982A6F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2D33EB-1646-4C8A-A0F1-8D063D213135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20AE47-B5E1-4D13-8135-B7E1050EEF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Der_Einsame_Hirte.mp3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2;&#1086;&#1080;%20&#1076;&#1086;&#1082;&#1091;&#1084;&#1077;&#1085;&#1090;&#1099;\&#1052;&#1086;&#1080;%20&#1074;&#1080;&#1076;&#1077;&#1086;&#1079;&#1072;&#1087;&#1080;&#1089;&#1080;\&#1063;&#1072;&#1081;&#1082;&#1086;&#1074;&#1089;&#1082;&#1080;&#1081;%20-%20&#1042;&#1072;&#1083;&#1100;&#1089;%20&#1094;&#1074;&#1077;&#1090;&#1086;&#1074;%20(&#1065;&#1077;&#1083;&#1082;&#1091;&#1085;&#1095;&#1080;&#1082;).mp3" TargetMode="Externa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добро\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06"/>
            <a:ext cx="9144000" cy="6848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958645" y="516194"/>
          <a:ext cx="737420" cy="737419"/>
        </p:xfrm>
        <a:graphic>
          <a:graphicData uri="http://schemas.openxmlformats.org/drawingml/2006/table">
            <a:tbl>
              <a:tblPr/>
              <a:tblGrid>
                <a:gridCol w="737420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К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696065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2403987" y="516194"/>
          <a:ext cx="707923" cy="737419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Р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3111910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3834581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Н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4557252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 Д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5279923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6002594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Ш 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6710516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3834581" y="1253613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Н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3834581" y="1961535"/>
          <a:ext cx="737419" cy="722671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3834581" y="2684206"/>
          <a:ext cx="737419" cy="737420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3742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3" name="Таблица 62"/>
          <p:cNvGraphicFramePr>
            <a:graphicFrameLocks noGrp="1"/>
          </p:cNvGraphicFramePr>
          <p:nvPr/>
        </p:nvGraphicFramePr>
        <p:xfrm>
          <a:off x="3834581" y="3421626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Л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4572000" y="1253613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О</a:t>
                      </a:r>
                      <a:r>
                        <a:rPr lang="ru-RU" sz="4000" dirty="0" smtClean="0"/>
                        <a:t> 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4572000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Б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4572000" y="2698955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Р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8" name="Таблица 67"/>
          <p:cNvGraphicFramePr>
            <a:graphicFrameLocks noGrp="1"/>
          </p:cNvGraphicFramePr>
          <p:nvPr/>
        </p:nvGraphicFramePr>
        <p:xfrm>
          <a:off x="4572000" y="3421626"/>
          <a:ext cx="707923" cy="707922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О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9" name="Таблица 68"/>
          <p:cNvGraphicFramePr>
            <a:graphicFrameLocks noGrp="1"/>
          </p:cNvGraphicFramePr>
          <p:nvPr/>
        </p:nvGraphicFramePr>
        <p:xfrm>
          <a:off x="5279923" y="1253613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Ж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5294671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К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/>
        </p:nvGraphicFramePr>
        <p:xfrm>
          <a:off x="5279923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8" name="Таблица 77"/>
          <p:cNvGraphicFramePr>
            <a:graphicFrameLocks noGrp="1"/>
          </p:cNvGraphicFramePr>
          <p:nvPr/>
        </p:nvGraphicFramePr>
        <p:xfrm>
          <a:off x="5279923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Ш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9" name="Таблица 78"/>
          <p:cNvGraphicFramePr>
            <a:graphicFrameLocks noGrp="1"/>
          </p:cNvGraphicFramePr>
          <p:nvPr/>
        </p:nvGraphicFramePr>
        <p:xfrm>
          <a:off x="6002594" y="1253613"/>
          <a:ext cx="707922" cy="722671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0" name="Таблица 79"/>
          <p:cNvGraphicFramePr>
            <a:graphicFrameLocks noGrp="1"/>
          </p:cNvGraphicFramePr>
          <p:nvPr/>
        </p:nvGraphicFramePr>
        <p:xfrm>
          <a:off x="6002594" y="197628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1" name="Таблица 80"/>
          <p:cNvGraphicFramePr>
            <a:graphicFrameLocks noGrp="1"/>
          </p:cNvGraphicFramePr>
          <p:nvPr/>
        </p:nvGraphicFramePr>
        <p:xfrm>
          <a:off x="6002594" y="2713703"/>
          <a:ext cx="707922" cy="707923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3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Ф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6002594" y="3421626"/>
          <a:ext cx="707922" cy="707922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3" name="Таблица 82"/>
          <p:cNvGraphicFramePr>
            <a:graphicFrameLocks noGrp="1"/>
          </p:cNvGraphicFramePr>
          <p:nvPr/>
        </p:nvGraphicFramePr>
        <p:xfrm>
          <a:off x="3126658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Ш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5" name="Таблица 84"/>
          <p:cNvGraphicFramePr>
            <a:graphicFrameLocks noGrp="1"/>
          </p:cNvGraphicFramePr>
          <p:nvPr/>
        </p:nvGraphicFramePr>
        <p:xfrm>
          <a:off x="3111910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Ж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6" name="Таблица 85"/>
          <p:cNvGraphicFramePr>
            <a:graphicFrameLocks noGrp="1"/>
          </p:cNvGraphicFramePr>
          <p:nvPr/>
        </p:nvGraphicFramePr>
        <p:xfrm>
          <a:off x="3111910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7" name="Таблица 86"/>
          <p:cNvGraphicFramePr>
            <a:graphicFrameLocks noGrp="1"/>
          </p:cNvGraphicFramePr>
          <p:nvPr/>
        </p:nvGraphicFramePr>
        <p:xfrm>
          <a:off x="2418735" y="3421626"/>
          <a:ext cx="693175" cy="707922"/>
        </p:xfrm>
        <a:graphic>
          <a:graphicData uri="http://schemas.openxmlformats.org/drawingml/2006/table">
            <a:tbl>
              <a:tblPr/>
              <a:tblGrid>
                <a:gridCol w="693175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Г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2418735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О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00232" y="0"/>
            <a:ext cx="45005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ДУШ .. СТЫЙ</a:t>
            </a:r>
            <a:endParaRPr lang="ru-RU" sz="48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857232"/>
            <a:ext cx="23823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ПИЩ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..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857232"/>
            <a:ext cx="6286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1785926"/>
            <a:ext cx="26228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 .. ЛАН</a:t>
            </a:r>
            <a:endParaRPr lang="ru-RU" sz="48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1785926"/>
            <a:ext cx="5677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2714620"/>
            <a:ext cx="35428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ПРУЖ .. НА</a:t>
            </a:r>
            <a:endParaRPr lang="ru-RU" sz="48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714620"/>
            <a:ext cx="6270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85984" y="3571876"/>
            <a:ext cx="326724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ДОБЫЧ .. </a:t>
            </a:r>
            <a:endParaRPr lang="ru-RU" sz="48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86314" y="3571876"/>
            <a:ext cx="6286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85918" y="4572008"/>
            <a:ext cx="415960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Щ .. ПАЛЬЦА</a:t>
            </a:r>
            <a:endParaRPr lang="ru-RU" sz="48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4572008"/>
            <a:ext cx="5677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14744" y="0"/>
            <a:ext cx="6270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2" grpId="0"/>
      <p:bldP spid="14" grpId="0"/>
      <p:bldP spid="15" grpId="0"/>
      <p:bldP spid="17" grpId="0"/>
      <p:bldP spid="18" grpId="0"/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добро\esox_luci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добро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добро\60890_v8aq3k5zexk7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Admin\Рабочий стол\добро\78777777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42968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добро\c0f60a0089a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добро\ттт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Admin\Рабочий стол\добро\ририиппм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64386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8458200" cy="4786346"/>
          </a:xfrm>
        </p:spPr>
        <p:txBody>
          <a:bodyPr>
            <a:normAutofit lnSpcReduction="10000"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</a:rPr>
              <a:t>                 Кот Фока.                                </a:t>
            </a:r>
          </a:p>
          <a:p>
            <a:r>
              <a:rPr lang="ru-RU" sz="4000" b="1" i="1" dirty="0" smtClean="0">
                <a:solidFill>
                  <a:srgbClr val="7030A0"/>
                </a:solidFill>
              </a:rPr>
              <a:t>    Жил  у  дяди  Паши  кот  Фока.  Фока  был  жирный.  Часто  кот  ходил  в  чулан.  Там  были  мыши.  Фока  ложился  в  тёмном  углу.  Тут  он  сторожил  добычу.  Мыши – любимая  пища  Фоки.                                                   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добро\33 ������������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Der_Einsame_Hir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2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добро\worldha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0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ЖИЗНЬ ДАНА 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НА  ДОБРЫЕ  ДЕЛА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C33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добро\1245133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Чайковский - Вальс цветов (Щелкунчик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4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добро\worldhan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0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ЖИЗНЬ ДАНА 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НА  ДОБРЫЕ  ДЕЛА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C33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добро\11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3571876"/>
            <a:ext cx="734457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ТЕМА  УРОКА:</a:t>
            </a:r>
          </a:p>
          <a:p>
            <a:pPr algn="ctr"/>
            <a:r>
              <a:rPr lang="ru-RU" sz="48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ПРАВОПИСАНИЕ СЛОВ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 ГЛАСНЫМИ  ПОСЛЕ</a:t>
            </a:r>
          </a:p>
          <a:p>
            <a:pPr algn="ctr"/>
            <a:r>
              <a:rPr lang="ru-RU" sz="48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ШИПЯЩИХ</a:t>
            </a:r>
            <a:endParaRPr lang="ru-RU" sz="48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958645" y="516194"/>
          <a:ext cx="737420" cy="737419"/>
        </p:xfrm>
        <a:graphic>
          <a:graphicData uri="http://schemas.openxmlformats.org/drawingml/2006/table">
            <a:tbl>
              <a:tblPr/>
              <a:tblGrid>
                <a:gridCol w="737420"/>
              </a:tblGrid>
              <a:tr h="737419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696065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2403987" y="516194"/>
          <a:ext cx="707923" cy="737419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374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3111910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3834581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4557252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5279923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6002594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6710516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3834581" y="1253613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3834581" y="1961535"/>
          <a:ext cx="737419" cy="722671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3834581" y="2684206"/>
          <a:ext cx="737419" cy="737420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374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3" name="Таблица 62"/>
          <p:cNvGraphicFramePr>
            <a:graphicFrameLocks noGrp="1"/>
          </p:cNvGraphicFramePr>
          <p:nvPr/>
        </p:nvGraphicFramePr>
        <p:xfrm>
          <a:off x="3834581" y="3421626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4572000" y="1253613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4572000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4572000" y="2698955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8" name="Таблица 67"/>
          <p:cNvGraphicFramePr>
            <a:graphicFrameLocks noGrp="1"/>
          </p:cNvGraphicFramePr>
          <p:nvPr/>
        </p:nvGraphicFramePr>
        <p:xfrm>
          <a:off x="4572000" y="3421626"/>
          <a:ext cx="707923" cy="707922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9" name="Таблица 68"/>
          <p:cNvGraphicFramePr>
            <a:graphicFrameLocks noGrp="1"/>
          </p:cNvGraphicFramePr>
          <p:nvPr/>
        </p:nvGraphicFramePr>
        <p:xfrm>
          <a:off x="5279923" y="1253613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5294671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/>
        </p:nvGraphicFramePr>
        <p:xfrm>
          <a:off x="5279923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8" name="Таблица 77"/>
          <p:cNvGraphicFramePr>
            <a:graphicFrameLocks noGrp="1"/>
          </p:cNvGraphicFramePr>
          <p:nvPr/>
        </p:nvGraphicFramePr>
        <p:xfrm>
          <a:off x="5279923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9" name="Таблица 78"/>
          <p:cNvGraphicFramePr>
            <a:graphicFrameLocks noGrp="1"/>
          </p:cNvGraphicFramePr>
          <p:nvPr/>
        </p:nvGraphicFramePr>
        <p:xfrm>
          <a:off x="6002594" y="1253613"/>
          <a:ext cx="707922" cy="722671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0" name="Таблица 79"/>
          <p:cNvGraphicFramePr>
            <a:graphicFrameLocks noGrp="1"/>
          </p:cNvGraphicFramePr>
          <p:nvPr/>
        </p:nvGraphicFramePr>
        <p:xfrm>
          <a:off x="6002594" y="197628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1" name="Таблица 80"/>
          <p:cNvGraphicFramePr>
            <a:graphicFrameLocks noGrp="1"/>
          </p:cNvGraphicFramePr>
          <p:nvPr/>
        </p:nvGraphicFramePr>
        <p:xfrm>
          <a:off x="6002594" y="2713703"/>
          <a:ext cx="707922" cy="707923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6002594" y="3421626"/>
          <a:ext cx="707922" cy="707922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3" name="Таблица 82"/>
          <p:cNvGraphicFramePr>
            <a:graphicFrameLocks noGrp="1"/>
          </p:cNvGraphicFramePr>
          <p:nvPr/>
        </p:nvGraphicFramePr>
        <p:xfrm>
          <a:off x="3126658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5" name="Таблица 84"/>
          <p:cNvGraphicFramePr>
            <a:graphicFrameLocks noGrp="1"/>
          </p:cNvGraphicFramePr>
          <p:nvPr/>
        </p:nvGraphicFramePr>
        <p:xfrm>
          <a:off x="3111910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6" name="Таблица 85"/>
          <p:cNvGraphicFramePr>
            <a:graphicFrameLocks noGrp="1"/>
          </p:cNvGraphicFramePr>
          <p:nvPr/>
        </p:nvGraphicFramePr>
        <p:xfrm>
          <a:off x="3111910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7" name="Таблица 86"/>
          <p:cNvGraphicFramePr>
            <a:graphicFrameLocks noGrp="1"/>
          </p:cNvGraphicFramePr>
          <p:nvPr/>
        </p:nvGraphicFramePr>
        <p:xfrm>
          <a:off x="2418735" y="3421626"/>
          <a:ext cx="693175" cy="707922"/>
        </p:xfrm>
        <a:graphic>
          <a:graphicData uri="http://schemas.openxmlformats.org/drawingml/2006/table">
            <a:tbl>
              <a:tblPr/>
              <a:tblGrid>
                <a:gridCol w="693175"/>
              </a:tblGrid>
              <a:tr h="707922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2418735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958645" y="516194"/>
          <a:ext cx="737420" cy="737419"/>
        </p:xfrm>
        <a:graphic>
          <a:graphicData uri="http://schemas.openxmlformats.org/drawingml/2006/table">
            <a:tbl>
              <a:tblPr/>
              <a:tblGrid>
                <a:gridCol w="737420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К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696065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2403987" y="516194"/>
          <a:ext cx="707923" cy="737419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Р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3111910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3834581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Н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4557252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Д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5279923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6002594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Ш 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6710516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3834581" y="1253613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3834581" y="1961535"/>
          <a:ext cx="737419" cy="722671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3834581" y="2684206"/>
          <a:ext cx="737419" cy="737420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374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3" name="Таблица 62"/>
          <p:cNvGraphicFramePr>
            <a:graphicFrameLocks noGrp="1"/>
          </p:cNvGraphicFramePr>
          <p:nvPr/>
        </p:nvGraphicFramePr>
        <p:xfrm>
          <a:off x="3834581" y="3421626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4572000" y="1253613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4572000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4572000" y="2698955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8" name="Таблица 67"/>
          <p:cNvGraphicFramePr>
            <a:graphicFrameLocks noGrp="1"/>
          </p:cNvGraphicFramePr>
          <p:nvPr/>
        </p:nvGraphicFramePr>
        <p:xfrm>
          <a:off x="4572000" y="3421626"/>
          <a:ext cx="707923" cy="707922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9" name="Таблица 68"/>
          <p:cNvGraphicFramePr>
            <a:graphicFrameLocks noGrp="1"/>
          </p:cNvGraphicFramePr>
          <p:nvPr/>
        </p:nvGraphicFramePr>
        <p:xfrm>
          <a:off x="5279923" y="1253613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5294671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/>
        </p:nvGraphicFramePr>
        <p:xfrm>
          <a:off x="5279923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8" name="Таблица 77"/>
          <p:cNvGraphicFramePr>
            <a:graphicFrameLocks noGrp="1"/>
          </p:cNvGraphicFramePr>
          <p:nvPr/>
        </p:nvGraphicFramePr>
        <p:xfrm>
          <a:off x="5279923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9" name="Таблица 78"/>
          <p:cNvGraphicFramePr>
            <a:graphicFrameLocks noGrp="1"/>
          </p:cNvGraphicFramePr>
          <p:nvPr/>
        </p:nvGraphicFramePr>
        <p:xfrm>
          <a:off x="6002594" y="1253613"/>
          <a:ext cx="707922" cy="722671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22671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0" name="Таблица 79"/>
          <p:cNvGraphicFramePr>
            <a:graphicFrameLocks noGrp="1"/>
          </p:cNvGraphicFramePr>
          <p:nvPr/>
        </p:nvGraphicFramePr>
        <p:xfrm>
          <a:off x="6002594" y="197628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1" name="Таблица 80"/>
          <p:cNvGraphicFramePr>
            <a:graphicFrameLocks noGrp="1"/>
          </p:cNvGraphicFramePr>
          <p:nvPr/>
        </p:nvGraphicFramePr>
        <p:xfrm>
          <a:off x="6002594" y="2713703"/>
          <a:ext cx="707922" cy="707923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6002594" y="3421626"/>
          <a:ext cx="707922" cy="707922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3" name="Таблица 82"/>
          <p:cNvGraphicFramePr>
            <a:graphicFrameLocks noGrp="1"/>
          </p:cNvGraphicFramePr>
          <p:nvPr/>
        </p:nvGraphicFramePr>
        <p:xfrm>
          <a:off x="3126658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5" name="Таблица 84"/>
          <p:cNvGraphicFramePr>
            <a:graphicFrameLocks noGrp="1"/>
          </p:cNvGraphicFramePr>
          <p:nvPr/>
        </p:nvGraphicFramePr>
        <p:xfrm>
          <a:off x="3111910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6" name="Таблица 85"/>
          <p:cNvGraphicFramePr>
            <a:graphicFrameLocks noGrp="1"/>
          </p:cNvGraphicFramePr>
          <p:nvPr/>
        </p:nvGraphicFramePr>
        <p:xfrm>
          <a:off x="3111910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7" name="Таблица 86"/>
          <p:cNvGraphicFramePr>
            <a:graphicFrameLocks noGrp="1"/>
          </p:cNvGraphicFramePr>
          <p:nvPr/>
        </p:nvGraphicFramePr>
        <p:xfrm>
          <a:off x="2418735" y="3421626"/>
          <a:ext cx="693175" cy="707922"/>
        </p:xfrm>
        <a:graphic>
          <a:graphicData uri="http://schemas.openxmlformats.org/drawingml/2006/table">
            <a:tbl>
              <a:tblPr/>
              <a:tblGrid>
                <a:gridCol w="693175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2418735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958645" y="516194"/>
          <a:ext cx="737420" cy="737419"/>
        </p:xfrm>
        <a:graphic>
          <a:graphicData uri="http://schemas.openxmlformats.org/drawingml/2006/table">
            <a:tbl>
              <a:tblPr/>
              <a:tblGrid>
                <a:gridCol w="737420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К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696065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2403987" y="516194"/>
          <a:ext cx="707923" cy="737419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Р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3111910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3834581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Н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4557252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Д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5279923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6002594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Ш 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6710516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3834581" y="1253613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Н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3834581" y="1961535"/>
          <a:ext cx="737419" cy="722671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3834581" y="2684206"/>
          <a:ext cx="737419" cy="737420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374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3" name="Таблица 62"/>
          <p:cNvGraphicFramePr>
            <a:graphicFrameLocks noGrp="1"/>
          </p:cNvGraphicFramePr>
          <p:nvPr/>
        </p:nvGraphicFramePr>
        <p:xfrm>
          <a:off x="3834581" y="3421626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4572000" y="1253613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О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4572000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4572000" y="2698955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8" name="Таблица 67"/>
          <p:cNvGraphicFramePr>
            <a:graphicFrameLocks noGrp="1"/>
          </p:cNvGraphicFramePr>
          <p:nvPr/>
        </p:nvGraphicFramePr>
        <p:xfrm>
          <a:off x="4572000" y="3421626"/>
          <a:ext cx="707923" cy="707922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9" name="Таблица 68"/>
          <p:cNvGraphicFramePr>
            <a:graphicFrameLocks noGrp="1"/>
          </p:cNvGraphicFramePr>
          <p:nvPr/>
        </p:nvGraphicFramePr>
        <p:xfrm>
          <a:off x="5279923" y="1253613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Ж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5294671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/>
        </p:nvGraphicFramePr>
        <p:xfrm>
          <a:off x="5279923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8" name="Таблица 77"/>
          <p:cNvGraphicFramePr>
            <a:graphicFrameLocks noGrp="1"/>
          </p:cNvGraphicFramePr>
          <p:nvPr/>
        </p:nvGraphicFramePr>
        <p:xfrm>
          <a:off x="5279923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9" name="Таблица 78"/>
          <p:cNvGraphicFramePr>
            <a:graphicFrameLocks noGrp="1"/>
          </p:cNvGraphicFramePr>
          <p:nvPr/>
        </p:nvGraphicFramePr>
        <p:xfrm>
          <a:off x="6002594" y="1253613"/>
          <a:ext cx="707922" cy="722671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0" name="Таблица 79"/>
          <p:cNvGraphicFramePr>
            <a:graphicFrameLocks noGrp="1"/>
          </p:cNvGraphicFramePr>
          <p:nvPr/>
        </p:nvGraphicFramePr>
        <p:xfrm>
          <a:off x="6002594" y="197628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1" name="Таблица 80"/>
          <p:cNvGraphicFramePr>
            <a:graphicFrameLocks noGrp="1"/>
          </p:cNvGraphicFramePr>
          <p:nvPr/>
        </p:nvGraphicFramePr>
        <p:xfrm>
          <a:off x="6002594" y="2713703"/>
          <a:ext cx="707922" cy="707923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6002594" y="3421626"/>
          <a:ext cx="707922" cy="707922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3" name="Таблица 82"/>
          <p:cNvGraphicFramePr>
            <a:graphicFrameLocks noGrp="1"/>
          </p:cNvGraphicFramePr>
          <p:nvPr/>
        </p:nvGraphicFramePr>
        <p:xfrm>
          <a:off x="3126658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5" name="Таблица 84"/>
          <p:cNvGraphicFramePr>
            <a:graphicFrameLocks noGrp="1"/>
          </p:cNvGraphicFramePr>
          <p:nvPr/>
        </p:nvGraphicFramePr>
        <p:xfrm>
          <a:off x="3111910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6" name="Таблица 85"/>
          <p:cNvGraphicFramePr>
            <a:graphicFrameLocks noGrp="1"/>
          </p:cNvGraphicFramePr>
          <p:nvPr/>
        </p:nvGraphicFramePr>
        <p:xfrm>
          <a:off x="3111910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7" name="Таблица 86"/>
          <p:cNvGraphicFramePr>
            <a:graphicFrameLocks noGrp="1"/>
          </p:cNvGraphicFramePr>
          <p:nvPr/>
        </p:nvGraphicFramePr>
        <p:xfrm>
          <a:off x="2418735" y="3421626"/>
          <a:ext cx="693175" cy="707922"/>
        </p:xfrm>
        <a:graphic>
          <a:graphicData uri="http://schemas.openxmlformats.org/drawingml/2006/table">
            <a:tbl>
              <a:tblPr/>
              <a:tblGrid>
                <a:gridCol w="693175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2418735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958645" y="516194"/>
          <a:ext cx="737420" cy="737419"/>
        </p:xfrm>
        <a:graphic>
          <a:graphicData uri="http://schemas.openxmlformats.org/drawingml/2006/table">
            <a:tbl>
              <a:tblPr/>
              <a:tblGrid>
                <a:gridCol w="737420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К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696065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2403987" y="516194"/>
          <a:ext cx="707923" cy="737419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Р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3111910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3834581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Н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4557252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Д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5279923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6002594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Ш 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6710516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3834581" y="1253613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Н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3834581" y="1961535"/>
          <a:ext cx="737419" cy="722671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3834581" y="2684206"/>
          <a:ext cx="737419" cy="737420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374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3" name="Таблица 62"/>
          <p:cNvGraphicFramePr>
            <a:graphicFrameLocks noGrp="1"/>
          </p:cNvGraphicFramePr>
          <p:nvPr/>
        </p:nvGraphicFramePr>
        <p:xfrm>
          <a:off x="3834581" y="3421626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4572000" y="1253613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О</a:t>
                      </a:r>
                      <a:r>
                        <a:rPr lang="ru-RU" sz="4000" dirty="0" smtClean="0"/>
                        <a:t> 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4572000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 Б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4572000" y="2698955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8" name="Таблица 67"/>
          <p:cNvGraphicFramePr>
            <a:graphicFrameLocks noGrp="1"/>
          </p:cNvGraphicFramePr>
          <p:nvPr/>
        </p:nvGraphicFramePr>
        <p:xfrm>
          <a:off x="4572000" y="3421626"/>
          <a:ext cx="707923" cy="707922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9" name="Таблица 68"/>
          <p:cNvGraphicFramePr>
            <a:graphicFrameLocks noGrp="1"/>
          </p:cNvGraphicFramePr>
          <p:nvPr/>
        </p:nvGraphicFramePr>
        <p:xfrm>
          <a:off x="5279923" y="1253613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Ж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5294671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К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/>
        </p:nvGraphicFramePr>
        <p:xfrm>
          <a:off x="5279923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8" name="Таблица 77"/>
          <p:cNvGraphicFramePr>
            <a:graphicFrameLocks noGrp="1"/>
          </p:cNvGraphicFramePr>
          <p:nvPr/>
        </p:nvGraphicFramePr>
        <p:xfrm>
          <a:off x="5279923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9" name="Таблица 78"/>
          <p:cNvGraphicFramePr>
            <a:graphicFrameLocks noGrp="1"/>
          </p:cNvGraphicFramePr>
          <p:nvPr/>
        </p:nvGraphicFramePr>
        <p:xfrm>
          <a:off x="6002594" y="1253613"/>
          <a:ext cx="707922" cy="722671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0" name="Таблица 79"/>
          <p:cNvGraphicFramePr>
            <a:graphicFrameLocks noGrp="1"/>
          </p:cNvGraphicFramePr>
          <p:nvPr/>
        </p:nvGraphicFramePr>
        <p:xfrm>
          <a:off x="6002594" y="197628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1" name="Таблица 80"/>
          <p:cNvGraphicFramePr>
            <a:graphicFrameLocks noGrp="1"/>
          </p:cNvGraphicFramePr>
          <p:nvPr/>
        </p:nvGraphicFramePr>
        <p:xfrm>
          <a:off x="6002594" y="2713703"/>
          <a:ext cx="707922" cy="707923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6002594" y="3421626"/>
          <a:ext cx="707922" cy="707922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3" name="Таблица 82"/>
          <p:cNvGraphicFramePr>
            <a:graphicFrameLocks noGrp="1"/>
          </p:cNvGraphicFramePr>
          <p:nvPr/>
        </p:nvGraphicFramePr>
        <p:xfrm>
          <a:off x="3126658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Ш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5" name="Таблица 84"/>
          <p:cNvGraphicFramePr>
            <a:graphicFrameLocks noGrp="1"/>
          </p:cNvGraphicFramePr>
          <p:nvPr/>
        </p:nvGraphicFramePr>
        <p:xfrm>
          <a:off x="3111910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6" name="Таблица 85"/>
          <p:cNvGraphicFramePr>
            <a:graphicFrameLocks noGrp="1"/>
          </p:cNvGraphicFramePr>
          <p:nvPr/>
        </p:nvGraphicFramePr>
        <p:xfrm>
          <a:off x="3111910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7" name="Таблица 86"/>
          <p:cNvGraphicFramePr>
            <a:graphicFrameLocks noGrp="1"/>
          </p:cNvGraphicFramePr>
          <p:nvPr/>
        </p:nvGraphicFramePr>
        <p:xfrm>
          <a:off x="2418735" y="3421626"/>
          <a:ext cx="693175" cy="707922"/>
        </p:xfrm>
        <a:graphic>
          <a:graphicData uri="http://schemas.openxmlformats.org/drawingml/2006/table">
            <a:tbl>
              <a:tblPr/>
              <a:tblGrid>
                <a:gridCol w="693175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2418735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О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958645" y="516194"/>
          <a:ext cx="737420" cy="737419"/>
        </p:xfrm>
        <a:graphic>
          <a:graphicData uri="http://schemas.openxmlformats.org/drawingml/2006/table">
            <a:tbl>
              <a:tblPr/>
              <a:tblGrid>
                <a:gridCol w="737420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К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696065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2403987" y="516194"/>
          <a:ext cx="707923" cy="737419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Р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3111910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3834581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Н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4557252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</a:t>
                      </a:r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Д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5279923" y="516194"/>
          <a:ext cx="722671" cy="737419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6002594" y="51619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Ш 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6710516" y="530942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3834581" y="1253613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Н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3834581" y="1961535"/>
          <a:ext cx="737419" cy="722671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2" name="Таблица 61"/>
          <p:cNvGraphicFramePr>
            <a:graphicFrameLocks noGrp="1"/>
          </p:cNvGraphicFramePr>
          <p:nvPr/>
        </p:nvGraphicFramePr>
        <p:xfrm>
          <a:off x="3834581" y="2684206"/>
          <a:ext cx="737419" cy="737420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3742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3" name="Таблица 62"/>
          <p:cNvGraphicFramePr>
            <a:graphicFrameLocks noGrp="1"/>
          </p:cNvGraphicFramePr>
          <p:nvPr/>
        </p:nvGraphicFramePr>
        <p:xfrm>
          <a:off x="3834581" y="3421626"/>
          <a:ext cx="737419" cy="707922"/>
        </p:xfrm>
        <a:graphic>
          <a:graphicData uri="http://schemas.openxmlformats.org/drawingml/2006/table">
            <a:tbl>
              <a:tblPr/>
              <a:tblGrid>
                <a:gridCol w="737419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4572000" y="1253613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О</a:t>
                      </a:r>
                      <a:r>
                        <a:rPr lang="ru-RU" sz="4000" dirty="0" smtClean="0"/>
                        <a:t> 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4572000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Б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4572000" y="2698955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7030A0"/>
                          </a:solidFill>
                        </a:rPr>
                        <a:t>Р</a:t>
                      </a:r>
                      <a:endParaRPr lang="ru-RU" sz="40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8" name="Таблица 67"/>
          <p:cNvGraphicFramePr>
            <a:graphicFrameLocks noGrp="1"/>
          </p:cNvGraphicFramePr>
          <p:nvPr/>
        </p:nvGraphicFramePr>
        <p:xfrm>
          <a:off x="4572000" y="3421626"/>
          <a:ext cx="707923" cy="707922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9" name="Таблица 68"/>
          <p:cNvGraphicFramePr>
            <a:graphicFrameLocks noGrp="1"/>
          </p:cNvGraphicFramePr>
          <p:nvPr/>
        </p:nvGraphicFramePr>
        <p:xfrm>
          <a:off x="5279923" y="1253613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Ж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5294671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К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7" name="Таблица 76"/>
          <p:cNvGraphicFramePr>
            <a:graphicFrameLocks noGrp="1"/>
          </p:cNvGraphicFramePr>
          <p:nvPr/>
        </p:nvGraphicFramePr>
        <p:xfrm>
          <a:off x="5279923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8" name="Таблица 77"/>
          <p:cNvGraphicFramePr>
            <a:graphicFrameLocks noGrp="1"/>
          </p:cNvGraphicFramePr>
          <p:nvPr/>
        </p:nvGraphicFramePr>
        <p:xfrm>
          <a:off x="5279923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9" name="Таблица 78"/>
          <p:cNvGraphicFramePr>
            <a:graphicFrameLocks noGrp="1"/>
          </p:cNvGraphicFramePr>
          <p:nvPr/>
        </p:nvGraphicFramePr>
        <p:xfrm>
          <a:off x="6002594" y="1253613"/>
          <a:ext cx="707922" cy="722671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И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0" name="Таблица 79"/>
          <p:cNvGraphicFramePr>
            <a:graphicFrameLocks noGrp="1"/>
          </p:cNvGraphicFramePr>
          <p:nvPr/>
        </p:nvGraphicFramePr>
        <p:xfrm>
          <a:off x="6002594" y="1976284"/>
          <a:ext cx="707922" cy="737419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3741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1" name="Таблица 80"/>
          <p:cNvGraphicFramePr>
            <a:graphicFrameLocks noGrp="1"/>
          </p:cNvGraphicFramePr>
          <p:nvPr/>
        </p:nvGraphicFramePr>
        <p:xfrm>
          <a:off x="6002594" y="2713703"/>
          <a:ext cx="707922" cy="707923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3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Ф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6002594" y="3421626"/>
          <a:ext cx="707922" cy="707922"/>
        </p:xfrm>
        <a:graphic>
          <a:graphicData uri="http://schemas.openxmlformats.org/drawingml/2006/table">
            <a:tbl>
              <a:tblPr/>
              <a:tblGrid>
                <a:gridCol w="707922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3" name="Таблица 82"/>
          <p:cNvGraphicFramePr>
            <a:graphicFrameLocks noGrp="1"/>
          </p:cNvGraphicFramePr>
          <p:nvPr/>
        </p:nvGraphicFramePr>
        <p:xfrm>
          <a:off x="3126658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Ш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5" name="Таблица 84"/>
          <p:cNvGraphicFramePr>
            <a:graphicFrameLocks noGrp="1"/>
          </p:cNvGraphicFramePr>
          <p:nvPr/>
        </p:nvGraphicFramePr>
        <p:xfrm>
          <a:off x="3111910" y="2698955"/>
          <a:ext cx="722671" cy="722671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Ж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6" name="Таблица 85"/>
          <p:cNvGraphicFramePr>
            <a:graphicFrameLocks noGrp="1"/>
          </p:cNvGraphicFramePr>
          <p:nvPr/>
        </p:nvGraphicFramePr>
        <p:xfrm>
          <a:off x="3111910" y="3421626"/>
          <a:ext cx="722671" cy="707922"/>
        </p:xfrm>
        <a:graphic>
          <a:graphicData uri="http://schemas.openxmlformats.org/drawingml/2006/table">
            <a:tbl>
              <a:tblPr/>
              <a:tblGrid>
                <a:gridCol w="722671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7" name="Таблица 86"/>
          <p:cNvGraphicFramePr>
            <a:graphicFrameLocks noGrp="1"/>
          </p:cNvGraphicFramePr>
          <p:nvPr/>
        </p:nvGraphicFramePr>
        <p:xfrm>
          <a:off x="2418735" y="3421626"/>
          <a:ext cx="693175" cy="707922"/>
        </p:xfrm>
        <a:graphic>
          <a:graphicData uri="http://schemas.openxmlformats.org/drawingml/2006/table">
            <a:tbl>
              <a:tblPr/>
              <a:tblGrid>
                <a:gridCol w="693175"/>
              </a:tblGrid>
              <a:tr h="707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2418735" y="1976284"/>
          <a:ext cx="707923" cy="722671"/>
        </p:xfrm>
        <a:graphic>
          <a:graphicData uri="http://schemas.openxmlformats.org/drawingml/2006/table">
            <a:tbl>
              <a:tblPr/>
              <a:tblGrid>
                <a:gridCol w="707923"/>
              </a:tblGrid>
              <a:tr h="722671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О</a:t>
                      </a:r>
                      <a:endParaRPr lang="ru-RU" sz="40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341</TotalTime>
  <Words>234</Words>
  <Application>Microsoft Office PowerPoint</Application>
  <PresentationFormat>Экран (4:3)</PresentationFormat>
  <Paragraphs>123</Paragraphs>
  <Slides>21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38</cp:revision>
  <dcterms:created xsi:type="dcterms:W3CDTF">2010-03-07T15:25:29Z</dcterms:created>
  <dcterms:modified xsi:type="dcterms:W3CDTF">2010-03-12T16:24:08Z</dcterms:modified>
</cp:coreProperties>
</file>