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72" r:id="rId6"/>
    <p:sldId id="273" r:id="rId7"/>
    <p:sldId id="263" r:id="rId8"/>
    <p:sldId id="27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466"/>
    <a:srgbClr val="2028CE"/>
    <a:srgbClr val="1A10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2C648-A2CB-4ED6-8757-936DFB70BA7A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5616B-1DD3-4083-AF15-7E58DED63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945D2-C9ED-4CB5-9E63-489FD440417A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5830F-133A-43C7-BEB9-B51DA9166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1F300-AA22-4C6F-A619-2C6305B2D79A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4DF6C-1B8D-4A83-B0AA-0B74AD987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539552" y="332656"/>
            <a:ext cx="8280920" cy="619268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EA1D2-82C4-4123-86C9-5C9432F112B3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BE429-1003-451F-899B-D8D9F2035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997B9-6EE7-4602-8E84-86A293E5C863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1B397-78D9-49D0-BAA0-E2C45AA0A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D856F-D343-4545-94C4-21025B98798C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94872-7E10-43B4-A79B-6F170C330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F2BE6-1C40-47E3-BCE4-2084949CA6A0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04628-9194-4627-BE6E-5B5743ABB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2B2F5-9338-4919-A01A-CC13966B6874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6FB6D-DA3F-4B72-A104-E135D6D7C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F52E2-77A2-4822-8240-C2C673F7BF45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23841-3535-4535-8E44-3F0C0DF48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A60DD-A76F-46BC-BFCC-08D9993F52FA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A2CD1-28E4-49F2-893F-D34F12FD1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015FF-94BE-40DC-8079-8C1471D0D297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E485B-971E-4085-8643-CE51381C0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62F963-5BD2-435A-808D-40D063D8CC9D}" type="datetimeFigureOut">
              <a:rPr lang="ru-RU"/>
              <a:pPr>
                <a:defRPr/>
              </a:pPr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2AE32A-BCEA-4384-98B4-3A4250E61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7897813" y="6642100"/>
            <a:ext cx="1246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500174"/>
            <a:ext cx="71717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2028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Коммуникативные танцы-игры в социально-личностном развитии дошкольников </a:t>
            </a:r>
            <a:endParaRPr lang="ru-RU" dirty="0">
              <a:solidFill>
                <a:srgbClr val="2028C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40466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Муниципальное казённое дошкольное образовательное учреждение  г.Новосибирска «Детский сад №42 комбинированного вида»</a:t>
            </a:r>
            <a:endParaRPr lang="ru-RU" sz="2000" dirty="0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4572008"/>
            <a:ext cx="24288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Выполнила : музыкальный руководитель Солдаткина Ольга Владимировна</a:t>
            </a:r>
            <a:endParaRPr lang="ru-RU" sz="2000" dirty="0">
              <a:latin typeface="+mn-lt"/>
              <a:cs typeface="+mn-cs"/>
            </a:endParaRPr>
          </a:p>
        </p:txBody>
      </p:sp>
      <p:pic>
        <p:nvPicPr>
          <p:cNvPr id="7" name="Рисунок 6" descr="imgi95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4000504"/>
            <a:ext cx="3967164" cy="2263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642910" y="357166"/>
            <a:ext cx="79930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Реализация  важнейших  дидактических  задач  развития  детей  в процессе  освоения  и   исполнения  коммуникативных  танцев - игр:</a:t>
            </a:r>
          </a:p>
          <a:p>
            <a:pPr eaLnBrk="0" hangingPunct="0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-социально-эмоциональное  воспитание ребенка,           </a:t>
            </a:r>
          </a:p>
          <a:p>
            <a:pPr eaLnBrk="0" hangingPunct="0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- развитие  музыкальности,</a:t>
            </a:r>
          </a:p>
          <a:p>
            <a:pPr eaLnBrk="0" hangingPunct="0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-формирование  двигательных навыков,</a:t>
            </a:r>
          </a:p>
          <a:p>
            <a:pPr eaLnBrk="0" hangingPunct="0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- умение ориентироваться в пространстве,</a:t>
            </a:r>
          </a:p>
          <a:p>
            <a:pPr eaLnBrk="0" hangingPunct="0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- развитие  важнейших  личностных  качеств.</a:t>
            </a:r>
          </a:p>
        </p:txBody>
      </p:sp>
      <p:pic>
        <p:nvPicPr>
          <p:cNvPr id="7" name="Содержимое 6" descr="image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3000372"/>
            <a:ext cx="4840760" cy="3408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714348" y="571480"/>
            <a:ext cx="799306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В коммуникативных  танцах-играх(помимо  развития  музыкального слуха, выразительности движений, ориентировки в пространстве и т.д) могут  быть эффективно  реализованы  следующие  направления  воспитательной работы:</a:t>
            </a:r>
          </a:p>
          <a:p>
            <a:endParaRPr lang="ru-RU" sz="2400" b="1" dirty="0" smtClean="0">
              <a:solidFill>
                <a:srgbClr val="1014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342900" indent="-342900" eaLnBrk="0" hangingPunct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развитие динамической   стороны  общения:  легкости  вступления в контакт, инициативности, готовности к общению;</a:t>
            </a:r>
          </a:p>
          <a:p>
            <a:pPr marL="342900" indent="-342900" eaLnBrk="0" hangingPunct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развитие  </a:t>
            </a:r>
            <a:r>
              <a:rPr lang="ru-RU" sz="2400" b="1" dirty="0" err="1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эмпатии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сочувствия  к партнеру, эмоциональности  и выразительности  невербальных  средств общения;</a:t>
            </a:r>
          </a:p>
          <a:p>
            <a:pPr marL="342900" indent="-342900" eaLnBrk="0" hangingPunct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развитие  позитивного  самоощущения, что связано  с состоянием  раскрепощенности, уверенности  в себе, ощущением  собственного  эмоционального  благополучия, своей  значимости в детском коллективе, сформированной  положительной  самооценки.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714348" y="5572140"/>
            <a:ext cx="79296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«Здравствуйте!»                                «До свидания!»</a:t>
            </a:r>
          </a:p>
        </p:txBody>
      </p:sp>
      <p:pic>
        <p:nvPicPr>
          <p:cNvPr id="3" name="Picture 2" descr="C:\Users\хозяин\Documents\Фото к презентации  Игровые технологии\IMG_035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638" y="2357430"/>
            <a:ext cx="3957801" cy="3071834"/>
          </a:xfrm>
          <a:prstGeom prst="rect">
            <a:avLst/>
          </a:prstGeom>
        </p:spPr>
      </p:pic>
      <p:pic>
        <p:nvPicPr>
          <p:cNvPr id="4" name="Picture 2" descr="C:\Users\хозяин\Documents\Фото к презентации  Игровые технологии\IMG_035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6" y="2357430"/>
            <a:ext cx="3929060" cy="30789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 bwMode="auto">
          <a:xfrm>
            <a:off x="866748" y="723880"/>
            <a:ext cx="799306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32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Особенности  коммуникативных  танцев -  игр.</a:t>
            </a:r>
          </a:p>
          <a:p>
            <a:pPr algn="just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Коммуникативные  танцы  построены  в  основном  на  жестах</a:t>
            </a:r>
            <a:b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и  движениях, которые  в  житейском  обиходе  выражают   </a:t>
            </a:r>
            <a:b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дружелюбие, открытое отношение  людей друг к другу.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866748" y="723880"/>
            <a:ext cx="79930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В целом  они  производят  положительные, радостные эмоции. Тактильный контакт еще более способствует  развитию доброжелательных отношений между  детьми  и нормализации  социального  климата  в группе, в детском коллективе.</a:t>
            </a:r>
          </a:p>
        </p:txBody>
      </p:sp>
      <p:pic>
        <p:nvPicPr>
          <p:cNvPr id="8" name="Рисунок 7" descr="image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285992"/>
            <a:ext cx="5789550" cy="4076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714348" y="285728"/>
            <a:ext cx="79930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Это танцы  с несложными  движениями, включающие  элементы  </a:t>
            </a:r>
            <a:b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невербального  общения, смену партнеров, игровые  задания </a:t>
            </a:r>
            <a:b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(кто лучше  сыграет, спляшет)</a:t>
            </a:r>
          </a:p>
        </p:txBody>
      </p:sp>
      <p:pic>
        <p:nvPicPr>
          <p:cNvPr id="4" name="Picture 2" descr="C:\Users\хозяин\Documents\Фото к презентации  Игровые технологии\IMG_03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0100" y="1500174"/>
            <a:ext cx="3594944" cy="2143140"/>
          </a:xfrm>
        </p:spPr>
      </p:pic>
      <p:pic>
        <p:nvPicPr>
          <p:cNvPr id="6" name="Picture 5" descr="IMG_034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500174"/>
            <a:ext cx="3571870" cy="213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 bwMode="auto">
          <a:xfrm>
            <a:off x="928662" y="3643314"/>
            <a:ext cx="721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«Как живешь?»- «Вот  так!»                       «Дружба крепкая»</a:t>
            </a:r>
          </a:p>
        </p:txBody>
      </p:sp>
      <p:pic>
        <p:nvPicPr>
          <p:cNvPr id="9" name="Picture 5" descr="IMG_037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4071942"/>
            <a:ext cx="3571900" cy="186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IMG_037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071942"/>
            <a:ext cx="35719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 bwMode="auto">
          <a:xfrm>
            <a:off x="1071538" y="6000768"/>
            <a:ext cx="721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«Ухо правое вперёд!»                       «Ногу правую вперёд!»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714348" y="285728"/>
            <a:ext cx="79930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Движения и фигуры в танцах и плясках  очень просты , доступны для исполнения  даже  маленьким  детям. В этих танцах, как правило, есть игровые сюжеты, что ещё больше облегчают их запоминание.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42976" y="5357826"/>
            <a:ext cx="721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«Семь свечей»                                        «Помирились»</a:t>
            </a:r>
          </a:p>
        </p:txBody>
      </p:sp>
      <p:pic>
        <p:nvPicPr>
          <p:cNvPr id="13" name="Picture 2" descr="G:\Фото к презентации  Игровые технологии\IMG_04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9416" y="2285992"/>
            <a:ext cx="3740532" cy="3000396"/>
          </a:xfrm>
          <a:prstGeom prst="rect">
            <a:avLst/>
          </a:prstGeom>
          <a:noFill/>
        </p:spPr>
      </p:pic>
      <p:pic>
        <p:nvPicPr>
          <p:cNvPr id="14" name="Рисунок 13" descr="image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285993"/>
            <a:ext cx="4261312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714348" y="285728"/>
            <a:ext cx="79930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Использование  коммуникативных 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танцев-игр.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Использовать 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их можно  в самых  разнообразных формах работы с детьми и на праздниках, а на развлечениях и при непосредственной  образовательной   деятельности 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2400" b="1" dirty="0" smtClean="0">
              <a:solidFill>
                <a:srgbClr val="1014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42976" y="5572140"/>
            <a:ext cx="721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Танец «Лавата»</a:t>
            </a:r>
          </a:p>
        </p:txBody>
      </p:sp>
      <p:pic>
        <p:nvPicPr>
          <p:cNvPr id="7" name="Picture 4" descr="IMG_41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2071678"/>
            <a:ext cx="5786478" cy="356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714348" y="285728"/>
            <a:ext cx="79930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 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 успехом можно  использовать  для  совместных  игр-танцев  с родителями. Это особенно  актуально  для  настоящего  времени, поскольку  совместные праздники и развлечения  с родителями  стали  проводится  повсеместно. На таких  праздниках  родители  не только гости  и зрители, но и активные  исполнители, принимающие  участие в различных танцах и играх  вместе с детьми. </a:t>
            </a:r>
          </a:p>
        </p:txBody>
      </p:sp>
      <p:pic>
        <p:nvPicPr>
          <p:cNvPr id="8" name="Picture 3" descr="IMG_906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643182"/>
            <a:ext cx="5953145" cy="359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714348" y="500042"/>
            <a:ext cx="79930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ВЫВОД:  ценность и  польза  коммуникативных  танцев-игр  очевидна.</a:t>
            </a:r>
            <a:b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 несложных, но веселых  и подвижных   танцах-играх дети  получают радость от самого  процесса  движения  под  музыку, от того, что у них  всё получается, от возможности себя  выразить, проявить, получить приз и т.д. Все это  дает  прекрасный эффект  в  развитии  детей  и  не  нуждается  в каких-то  дополнительных  рекомендациях.</a:t>
            </a:r>
          </a:p>
        </p:txBody>
      </p:sp>
      <p:pic>
        <p:nvPicPr>
          <p:cNvPr id="4" name="Picture 2" descr="C:\Users\хозяин\Documents\Фото к презентации  Игровые технологии\IMG_31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6050" y="3214686"/>
            <a:ext cx="4757750" cy="3121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714348" y="500042"/>
            <a:ext cx="79930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СПСИБО ЗА ВНИМАНИЕ .</a:t>
            </a:r>
          </a:p>
        </p:txBody>
      </p:sp>
      <p:pic>
        <p:nvPicPr>
          <p:cNvPr id="9" name="Содержимое 8" descr="image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214422"/>
            <a:ext cx="6975898" cy="49117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683568" y="357166"/>
            <a:ext cx="799306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Дошкольный возраст – уникальный период для  приобретения  свойств личности. В это  время закладывается  её  модель,  происходит  освоение  форм  позитивного общения с людьми. </a:t>
            </a:r>
            <a:endParaRPr lang="ru-RU" sz="2800" dirty="0">
              <a:solidFill>
                <a:srgbClr val="101466"/>
              </a:solidFill>
            </a:endParaRPr>
          </a:p>
        </p:txBody>
      </p:sp>
      <p:pic>
        <p:nvPicPr>
          <p:cNvPr id="9" name="Рисунок 8" descr="imag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143116"/>
            <a:ext cx="5909604" cy="4160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683568" y="357166"/>
            <a:ext cx="79930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наше время все больше детей с неадекватной самооценкой, ребенок  зажат (или  расторможен) и, как следствие, проблемы с общением. Поэтому   педагогам  следует  заботиться о  развитии  его   социально- эмоциональном  воспитании дошкольников, о</a:t>
            </a:r>
          </a:p>
          <a:p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формировании у детей  таких  качеств, как коммуникабельность, активность, самостоятельность, инициатива.</a:t>
            </a:r>
          </a:p>
        </p:txBody>
      </p:sp>
      <p:pic>
        <p:nvPicPr>
          <p:cNvPr id="4" name="Picture 2" descr="C:\Users\хозяин\Documents\Фото к презентации  Игровые технологии\неувере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5918" y="2643182"/>
            <a:ext cx="5932506" cy="357754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683568" y="357166"/>
            <a:ext cx="79930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 Организация  положительной  эмоциональной  обстановки создает   благоприятный  климат, способствует развитию  эмоционально - волевой  сферы  детей, вызывает у них чувство  удовольствия  и побуждает к общению, формируя  интересы  и потребности»                                      Б. Т. Лихачёв.</a:t>
            </a:r>
          </a:p>
        </p:txBody>
      </p:sp>
      <p:pic>
        <p:nvPicPr>
          <p:cNvPr id="8" name="Содержимое 7" descr="image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285992"/>
            <a:ext cx="5691539" cy="40074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642910" y="357166"/>
            <a:ext cx="7993063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ЦЕЛЬ  :сформировать у  ребенка  активное  творческое  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восприятие  музыки, способность   получать     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наслаждение  от  контакта  с музыкой, игрой,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совместных  действий  сверстников , воспитывая  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доброжелательность и  умение быть  коммуникабельным </a:t>
            </a:r>
          </a:p>
        </p:txBody>
      </p:sp>
      <p:pic>
        <p:nvPicPr>
          <p:cNvPr id="5" name="Рисунок 4" descr="imag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928802"/>
            <a:ext cx="6221217" cy="4380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1000101" y="1071546"/>
            <a:ext cx="664373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		Особая   роль  в  программе «От  рождения  до  школы» под редакцией  Н.Е. </a:t>
            </a:r>
            <a:r>
              <a:rPr lang="ru-RU" sz="2400" b="1" dirty="0" err="1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Вераксы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Т.С. Комаровой, М.А. Васильевой уделяется игровой деятельности как  ведущей в дошкольном  детстве (А.Н. Леонтьев, А.В. Запорожец, Д.Б. </a:t>
            </a:r>
            <a:r>
              <a:rPr lang="ru-RU" sz="2400" b="1" dirty="0" err="1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Эльконин</a:t>
            </a: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и др.)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b="1" dirty="0" smtClean="0">
              <a:solidFill>
                <a:srgbClr val="1014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	Возрастает также  внимание педагогов к проблеме  развития творческих  способностей ребенка в различных  областях деятельности. В этих   условиях  мы  расширяем  поиск  эффективных  форм  работы с детьми.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683568" y="357166"/>
            <a:ext cx="79930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работе  по  музыкально-ритмическому  воспитанию  детей  нужен  разнообразный  репертуар:  упражнения, игры, этюды, парные танцы, сюжетные пляски  и т.д. Среди  всего этого  многообразия  материала  особое  место  занимают  коммуникативные   танцы-игры, поскольку  они  и развивают, и развлекают.</a:t>
            </a:r>
          </a:p>
        </p:txBody>
      </p:sp>
      <p:pic>
        <p:nvPicPr>
          <p:cNvPr id="9" name="Содержимое 8" descr="image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2428868"/>
            <a:ext cx="5285700" cy="37216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683568" y="357166"/>
            <a:ext cx="79930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Если  следовать  формуле, что  «учиться  надо весело….», то  лучшего  материала  для  музыкально -ритмической деятельности  с детьми  просто  не  придумаешь. В игровой форме дети осваивают  и закрепляют  движения общей и мелкой моторики, учатся  находить  ритмическую пульсацию  в музыке  и речи.</a:t>
            </a:r>
          </a:p>
        </p:txBody>
      </p:sp>
      <p:pic>
        <p:nvPicPr>
          <p:cNvPr id="5" name="Picture 5" descr="IMG_036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357430"/>
            <a:ext cx="4735468" cy="329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 bwMode="auto">
          <a:xfrm>
            <a:off x="642911" y="5786454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«Весёлый поезд»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683568" y="357166"/>
            <a:ext cx="7993063" cy="276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Происхождение  коммуникативных  танцев-игр  связано  с фольклором  разных  народов. Известно, что в фольклорной традиции  нет  разделения  на  исполнителей  и  зрителей, а все  присутствующие  являются участниками  и  создателями  игрового  действия.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1014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Этот  момент  весьма  является существенным, поскольку он снимает  механизм  оценивания, раскрепощает  ребенка  и наделяет  смыслом сам  процесс  участия в танце-игре.</a:t>
            </a:r>
          </a:p>
        </p:txBody>
      </p:sp>
      <p:pic>
        <p:nvPicPr>
          <p:cNvPr id="5" name="Содержимое 4" descr="image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3143248"/>
            <a:ext cx="4571320" cy="32186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664</Words>
  <Application>Microsoft Office PowerPoint</Application>
  <PresentationFormat>Экран (4:3)</PresentationFormat>
  <Paragraphs>45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Андрей</cp:lastModifiedBy>
  <cp:revision>28</cp:revision>
  <dcterms:created xsi:type="dcterms:W3CDTF">2013-07-10T14:56:12Z</dcterms:created>
  <dcterms:modified xsi:type="dcterms:W3CDTF">2014-08-26T00:50:18Z</dcterms:modified>
</cp:coreProperties>
</file>