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40045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47224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382376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86950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805299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82416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25721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40166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3089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val="347654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3764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val="1917745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15717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778477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15932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8004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3022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Semenyuk</dc:creator>
  <cp:lastModifiedBy>Пользователь Windows</cp:lastModifiedBy>
  <cp:revision>1</cp:revision>
  <dcterms:created xsi:type="dcterms:W3CDTF">2017-09-10T19:48:59Z</dcterms:created>
  <dcterms:modified xsi:type="dcterms:W3CDTF">2017-09-10T19:57:27Z</dcterms:modified>
</cp:coreProperties>
</file>