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8" r:id="rId10"/>
    <p:sldId id="269" r:id="rId11"/>
    <p:sldId id="264" r:id="rId12"/>
    <p:sldId id="266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9" r:id="rId42"/>
    <p:sldId id="300" r:id="rId43"/>
    <p:sldId id="301" r:id="rId44"/>
    <p:sldId id="311" r:id="rId45"/>
    <p:sldId id="313" r:id="rId4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7A7A-DD7B-41FF-A6CF-400010586558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F6C8-8A50-4573-B22B-5A159DDEF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963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7A7A-DD7B-41FF-A6CF-400010586558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F6C8-8A50-4573-B22B-5A159DDEF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800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7A7A-DD7B-41FF-A6CF-400010586558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F6C8-8A50-4573-B22B-5A159DDEF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815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7A7A-DD7B-41FF-A6CF-400010586558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F6C8-8A50-4573-B22B-5A159DDEF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958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7A7A-DD7B-41FF-A6CF-400010586558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F6C8-8A50-4573-B22B-5A159DDEF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866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7A7A-DD7B-41FF-A6CF-400010586558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F6C8-8A50-4573-B22B-5A159DDEF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022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7A7A-DD7B-41FF-A6CF-400010586558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F6C8-8A50-4573-B22B-5A159DDEF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9169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7A7A-DD7B-41FF-A6CF-400010586558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F6C8-8A50-4573-B22B-5A159DDEF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6312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7A7A-DD7B-41FF-A6CF-400010586558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F6C8-8A50-4573-B22B-5A159DDEF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7062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7A7A-DD7B-41FF-A6CF-400010586558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F6C8-8A50-4573-B22B-5A159DDEF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471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7A7A-DD7B-41FF-A6CF-400010586558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F6C8-8A50-4573-B22B-5A159DDEF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108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67A7A-DD7B-41FF-A6CF-400010586558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EF6C8-8A50-4573-B22B-5A159DDEF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04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37"/>
          <a:stretch/>
        </p:blipFill>
        <p:spPr>
          <a:xfrm>
            <a:off x="3667225" y="-154004"/>
            <a:ext cx="4909873" cy="701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4103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986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9329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318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5517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7987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2054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6682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625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502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275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4880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4366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0397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663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954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590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5182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7890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963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875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4656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844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27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234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513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916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1453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635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7697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5039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3427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9343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98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078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35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797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738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7569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22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5483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493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066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6" y="0"/>
            <a:ext cx="4773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107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Широкоэкранный</PresentationFormat>
  <Paragraphs>0</Paragraphs>
  <Slides>45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>Зимина Любовь Викторовна</Manager>
  <Company>ГБОУ СОШ №455 С-Петербург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альбом Россия-Великобритания две великие культуры</dc:title>
  <dc:subject>культура</dc:subject>
  <dc:creator>Скобликова Марина Валентиновна</dc:creator>
  <cp:keywords>Россия англия история</cp:keywords>
  <cp:lastModifiedBy>user</cp:lastModifiedBy>
  <cp:revision>12</cp:revision>
  <dcterms:created xsi:type="dcterms:W3CDTF">2015-11-07T09:12:42Z</dcterms:created>
  <dcterms:modified xsi:type="dcterms:W3CDTF">2018-08-03T12:13:25Z</dcterms:modified>
  <cp:category>альбом</cp:category>
</cp:coreProperties>
</file>