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7EE7-6F9C-4E70-9D07-E312F7B911BA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32F1-014F-4CAC-B231-878F5D5263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7EE7-6F9C-4E70-9D07-E312F7B911BA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32F1-014F-4CAC-B231-878F5D5263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7EE7-6F9C-4E70-9D07-E312F7B911BA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32F1-014F-4CAC-B231-878F5D5263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7EE7-6F9C-4E70-9D07-E312F7B911BA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32F1-014F-4CAC-B231-878F5D5263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7EE7-6F9C-4E70-9D07-E312F7B911BA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32F1-014F-4CAC-B231-878F5D5263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7EE7-6F9C-4E70-9D07-E312F7B911BA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32F1-014F-4CAC-B231-878F5D5263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7EE7-6F9C-4E70-9D07-E312F7B911BA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32F1-014F-4CAC-B231-878F5D5263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7EE7-6F9C-4E70-9D07-E312F7B911BA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32F1-014F-4CAC-B231-878F5D5263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7EE7-6F9C-4E70-9D07-E312F7B911BA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32F1-014F-4CAC-B231-878F5D5263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7EE7-6F9C-4E70-9D07-E312F7B911BA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32F1-014F-4CAC-B231-878F5D5263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07EE7-6F9C-4E70-9D07-E312F7B911BA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32F1-014F-4CAC-B231-878F5D5263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07EE7-6F9C-4E70-9D07-E312F7B911BA}" type="datetimeFigureOut">
              <a:rPr lang="ru-RU" smtClean="0"/>
              <a:t>03.08.2018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B32F1-014F-4CAC-B231-878F5D5263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Рисунок5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4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2000" y="190500"/>
            <a:ext cx="9000000" cy="6477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7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9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Рисунок12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4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5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8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2000" y="190500"/>
            <a:ext cx="9000000" cy="6477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Рисунок11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6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2000" y="190500"/>
            <a:ext cx="9000000" cy="6477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4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7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20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2000" y="190500"/>
            <a:ext cx="9000000" cy="6477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23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26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29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32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54000" y="190500"/>
            <a:ext cx="9036000" cy="6477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35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2000" y="190500"/>
            <a:ext cx="9000000" cy="64770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38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40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42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45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48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52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5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4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7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0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1437" y="189000"/>
            <a:ext cx="9001125" cy="648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Экран (4:3)</PresentationFormat>
  <Paragraphs>0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2</cp:revision>
  <dcterms:created xsi:type="dcterms:W3CDTF">2018-08-02T21:37:33Z</dcterms:created>
  <dcterms:modified xsi:type="dcterms:W3CDTF">2018-08-02T21:56:07Z</dcterms:modified>
</cp:coreProperties>
</file>